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4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3" r:id="rId2"/>
    <p:sldId id="260" r:id="rId3"/>
    <p:sldId id="261" r:id="rId4"/>
    <p:sldId id="258" r:id="rId5"/>
    <p:sldId id="262" r:id="rId6"/>
    <p:sldId id="263" r:id="rId7"/>
    <p:sldId id="264" r:id="rId8"/>
    <p:sldId id="265" r:id="rId9"/>
    <p:sldId id="284" r:id="rId10"/>
    <p:sldId id="281" r:id="rId11"/>
    <p:sldId id="266" r:id="rId12"/>
    <p:sldId id="287" r:id="rId13"/>
    <p:sldId id="270" r:id="rId14"/>
    <p:sldId id="267" r:id="rId15"/>
    <p:sldId id="268" r:id="rId16"/>
    <p:sldId id="274" r:id="rId17"/>
    <p:sldId id="272" r:id="rId18"/>
    <p:sldId id="275" r:id="rId19"/>
    <p:sldId id="273" r:id="rId20"/>
    <p:sldId id="269" r:id="rId21"/>
    <p:sldId id="271" r:id="rId22"/>
    <p:sldId id="286" r:id="rId23"/>
    <p:sldId id="276" r:id="rId24"/>
    <p:sldId id="280" r:id="rId25"/>
    <p:sldId id="285" r:id="rId26"/>
    <p:sldId id="288" r:id="rId27"/>
    <p:sldId id="278" r:id="rId28"/>
    <p:sldId id="277" r:id="rId29"/>
    <p:sldId id="279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93939"/>
    <a:srgbClr val="04396C"/>
    <a:srgbClr val="1E3252"/>
    <a:srgbClr val="6497B1"/>
    <a:srgbClr val="AEAFA9"/>
    <a:srgbClr val="418A9D"/>
    <a:srgbClr val="BCDEE3"/>
    <a:srgbClr val="005289"/>
    <a:srgbClr val="007095"/>
    <a:srgbClr val="02608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3" d="100"/>
          <a:sy n="63" d="100"/>
        </p:scale>
        <p:origin x="732" y="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1.2500000000000001E-2"/>
          <c:y val="6.6397085942639003E-2"/>
          <c:w val="0.96458333333333335"/>
          <c:h val="0.86720582811472202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27696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2692-4386-942C-81AAE66C0351}"/>
              </c:ext>
            </c:extLst>
          </c:dPt>
          <c:dPt>
            <c:idx val="1"/>
            <c:invertIfNegative val="0"/>
            <c:bubble3D val="0"/>
            <c:spPr>
              <a:solidFill>
                <a:srgbClr val="FFC000"/>
              </a:solidFill>
            </c:spPr>
            <c:extLst>
              <c:ext xmlns:c16="http://schemas.microsoft.com/office/drawing/2014/chart" uri="{C3380CC4-5D6E-409C-BE32-E72D297353CC}">
                <c16:uniqueId val="{00000003-2692-4386-942C-81AAE66C0351}"/>
              </c:ext>
            </c:extLst>
          </c:dPt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692-4386-942C-81AAE66C035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</c:spPr>
          <c:invertIfNegative val="0"/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2692-4386-942C-81AAE66C03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100"/>
        <c:axId val="217805568"/>
        <c:axId val="217807488"/>
      </c:barChart>
      <c:catAx>
        <c:axId val="217805568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217807488"/>
        <c:crosses val="autoZero"/>
        <c:auto val="1"/>
        <c:lblAlgn val="ctr"/>
        <c:lblOffset val="100"/>
        <c:noMultiLvlLbl val="0"/>
      </c:catAx>
      <c:valAx>
        <c:axId val="217807488"/>
        <c:scaling>
          <c:orientation val="minMax"/>
        </c:scaling>
        <c:delete val="1"/>
        <c:axPos val="l"/>
        <c:majorGridlines>
          <c:spPr>
            <a:ln>
              <a:noFill/>
            </a:ln>
          </c:spPr>
        </c:majorGridlines>
        <c:numFmt formatCode="0%" sourceLinked="1"/>
        <c:majorTickMark val="out"/>
        <c:minorTickMark val="none"/>
        <c:tickLblPos val="nextTo"/>
        <c:crossAx val="21780556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1.3687154049098444E-2"/>
          <c:y val="3.3774871070413426E-3"/>
          <c:w val="0.97262569190180315"/>
          <c:h val="0.99662286367499131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AC00-476E-93AE-FC28355950B7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C00-476E-93AE-FC28355950B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C00-476E-93AE-FC28355950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7953408"/>
        <c:axId val="217955328"/>
      </c:barChart>
      <c:catAx>
        <c:axId val="217953408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217955328"/>
        <c:crosses val="autoZero"/>
        <c:auto val="1"/>
        <c:lblAlgn val="ctr"/>
        <c:lblOffset val="100"/>
        <c:noMultiLvlLbl val="0"/>
      </c:catAx>
      <c:valAx>
        <c:axId val="217955328"/>
        <c:scaling>
          <c:orientation val="minMax"/>
        </c:scaling>
        <c:delete val="1"/>
        <c:axPos val="b"/>
        <c:majorGridlines>
          <c:spPr>
            <a:ln>
              <a:noFill/>
            </a:ln>
          </c:spPr>
        </c:majorGridlines>
        <c:numFmt formatCode="0%" sourceLinked="1"/>
        <c:majorTickMark val="out"/>
        <c:minorTickMark val="none"/>
        <c:tickLblPos val="nextTo"/>
        <c:crossAx val="21795340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1.3687154049098444E-2"/>
          <c:y val="3.3774871070413426E-3"/>
          <c:w val="0.97262569190180315"/>
          <c:h val="0.99662286367499131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FC000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8679-4B40-93D9-633FAD576528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679-4B40-93D9-633FAD57652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679-4B40-93D9-633FAD5765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7953408"/>
        <c:axId val="217955328"/>
      </c:barChart>
      <c:catAx>
        <c:axId val="217953408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217955328"/>
        <c:crosses val="autoZero"/>
        <c:auto val="1"/>
        <c:lblAlgn val="ctr"/>
        <c:lblOffset val="100"/>
        <c:noMultiLvlLbl val="0"/>
      </c:catAx>
      <c:valAx>
        <c:axId val="217955328"/>
        <c:scaling>
          <c:orientation val="minMax"/>
        </c:scaling>
        <c:delete val="1"/>
        <c:axPos val="b"/>
        <c:majorGridlines>
          <c:spPr>
            <a:ln>
              <a:noFill/>
            </a:ln>
          </c:spPr>
        </c:majorGridlines>
        <c:numFmt formatCode="0%" sourceLinked="1"/>
        <c:majorTickMark val="out"/>
        <c:minorTickMark val="none"/>
        <c:tickLblPos val="nextTo"/>
        <c:crossAx val="21795340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C5-4045-BCC7-46D364E2079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2C5-4045-BCC7-46D364E2079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2C5-4045-BCC7-46D364E207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0"/>
        <c:overlap val="100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  <c:axId val="714869480"/>
        <c:axId val="714874072"/>
      </c:barChart>
      <c:catAx>
        <c:axId val="714869480"/>
        <c:scaling>
          <c:orientation val="minMax"/>
        </c:scaling>
        <c:delete val="0"/>
        <c:axPos val="b"/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14874072"/>
        <c:crosses val="autoZero"/>
        <c:auto val="1"/>
        <c:lblAlgn val="ctr"/>
        <c:lblOffset val="100"/>
        <c:noMultiLvlLbl val="0"/>
      </c:catAx>
      <c:valAx>
        <c:axId val="714874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14869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Sheet1!$B$2:$B$5</cx:f>
        <cx:lvl ptCount="4" formatCode="General">
          <cx:pt idx="0">4.2999999999999998</cx:pt>
          <cx:pt idx="1">2.5</cx:pt>
          <cx:pt idx="2">3.5</cx:pt>
          <cx:pt idx="3">4.5</cx:pt>
        </cx:lvl>
      </cx:numDim>
    </cx:data>
    <cx:data id="1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Sheet1!$C$2:$C$5</cx:f>
        <cx:lvl ptCount="4" formatCode="General">
          <cx:pt idx="0">2.3999999999999999</cx:pt>
          <cx:pt idx="1">4.4000000000000004</cx:pt>
          <cx:pt idx="2">1.8</cx:pt>
          <cx:pt idx="3">2.7999999999999998</cx:pt>
        </cx:lvl>
      </cx:numDim>
    </cx:data>
    <cx:data id="2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Sheet1!$D$2:$D$5</cx:f>
        <cx:lvl ptCount="4" formatCode="General">
          <cx:pt idx="0">2</cx:pt>
          <cx:pt idx="1">2</cx:pt>
          <cx:pt idx="2">3</cx:pt>
          <cx:pt idx="3">5</cx:pt>
        </cx:lvl>
      </cx:numDim>
    </cx:data>
  </cx:chartData>
  <cx:chart>
    <cx:plotArea>
      <cx:plotAreaRegion>
        <cx:series layoutId="sunburst" uniqueId="{8943530E-494E-4D8E-A1EC-226820695DBE}" formatIdx="0">
          <cx:tx>
            <cx:txData>
              <cx:f>Sheet1!$B$1</cx:f>
              <cx:v>계열 1</cx:v>
            </cx:txData>
          </cx:tx>
          <cx:dataId val="0"/>
        </cx:series>
        <cx:series layoutId="sunburst" hidden="1" uniqueId="{43DB5B30-1B8D-4017-BA13-787277C8E549}" formatIdx="1">
          <cx:tx>
            <cx:txData>
              <cx:f>Sheet1!$C$1</cx:f>
              <cx:v>계열 2</cx:v>
            </cx:txData>
          </cx:tx>
          <cx:dataId val="1"/>
        </cx:series>
        <cx:series layoutId="sunburst" hidden="1" uniqueId="{400F8934-E055-4E8F-B6DC-A89A9DCA6659}" formatIdx="2">
          <cx:tx>
            <cx:txData>
              <cx:f>Sheet1!$D$1</cx:f>
              <cx:v>계열 3</cx:v>
            </cx:txData>
          </cx:tx>
          <cx:dataId val="2"/>
        </cx:series>
      </cx:plotAreaRegion>
    </cx:plotArea>
    <cx:legend pos="t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pc="-150">
              <a:latin typeface="+mj-ea"/>
              <a:ea typeface="+mj-ea"/>
              <a:cs typeface="나눔스퀘어 Bold" panose="020B0600000101010101" pitchFamily="50" charset="-127"/>
            </a:defRPr>
          </a:pPr>
          <a:endParaRPr lang="ko-KR" altLang="en-US" sz="1197" b="0" i="0" u="none" strike="noStrike" kern="1200" spc="-150" baseline="0">
            <a:solidFill>
              <a:prstClr val="black">
                <a:lumMod val="65000"/>
                <a:lumOff val="35000"/>
              </a:prstClr>
            </a:solidFill>
            <a:latin typeface="+mj-ea"/>
            <a:ea typeface="+mj-ea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svg>
</file>

<file path=ppt/media/image11.jpeg>
</file>

<file path=ppt/media/image12.jpeg>
</file>

<file path=ppt/media/image13.jpeg>
</file>

<file path=ppt/media/image13.png>
</file>

<file path=ppt/media/image14.jpeg>
</file>

<file path=ppt/media/image2.jpeg>
</file>

<file path=ppt/media/image3.pn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7F6387-3403-4348-8A94-7ADE7975A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852A9D-DEAB-4D3B-BE4C-4D5506949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BC8D7-B31E-450F-BC14-69F5BA00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A2F3B2-7919-4755-A2BA-E60311F1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BE1C44-6ED9-45C3-85CE-F181F644D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4094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47AC93-7A39-431A-9FB1-1E98C130D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84B2D7-51AE-4A98-A99F-A3EB7D93C0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5744A8-FE11-4335-B99E-0C70933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D8B86-F04B-471A-B701-77C39B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FDA001-D3E8-406C-85C1-C16B2895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AB922F-8FE5-4AD9-B4B7-0C32F5C0F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0503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1F6FB-27DF-4EF8-9C39-2843CFAC3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DDFF65-E6AC-4DE9-BC59-8D94C9C73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713491-F16F-4D87-A871-72DDAB23D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BB5D74-5FA0-4FE3-8C76-C5846785F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277ED0-AEC3-4AF7-92C1-9B942CF7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9327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326BB87-EA73-4676-B5EE-CF484C7F3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EB9E6B-3317-49B6-BD7E-5D8A6D128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2096CD-9EE4-4657-B340-5D82EA01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A142E6-326E-4C16-9093-56979C03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D65AFA-C355-40C1-80F6-8264E94A2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9084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9836B-546E-427C-901C-507669B2E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22D5C6-D2D2-4C8F-ADE8-FA9D32A89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0A3C13-BB40-4BA2-97FB-232FA10CF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46734E-5F3B-46DF-83F4-5253AC7D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863EFD-2ECD-484B-8FE3-BD46DBAB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1351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C50236-D72C-46A8-8E43-F403AB51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9E0306-8C68-4BA2-8E35-84C5A601A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55EBBB-3A9E-4875-91BC-BA0F98B72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214B26-FD9B-4500-9159-1814890F5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3211AD-49EC-4C32-ACD3-8CF24D25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6001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D35847-E819-401C-8088-DE14C838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CE0E58-A374-46C3-99E5-8CB532762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D73669-31FC-4A43-BE3F-20FBB4989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487473-0381-424C-935F-E8DD5300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79DC7E-293A-4118-BB25-14F86368D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BF8C06-A6F4-4D56-9961-2A48D376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385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92F4D-6C94-4897-AF69-B2184F15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8BF44-B930-48BD-847E-4378CC007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8F7027-CD07-42A0-AF50-45BC8A27D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38A2D0-3A12-4C29-9758-C0FA78627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A347A6-004A-4A7B-931A-4A1D4E9628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1A1E329-33C9-4A40-B00F-E72E7768B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58414FA-5EF1-4D32-A0B3-F5970B61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35AB276-1D41-4C3A-B4C6-AE34D86B4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831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16D34C-E153-4E55-8BE2-053CB23AE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C41366-6F59-49C8-B46F-241BACE3C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036E6-7409-4CCD-A33A-E8923C9C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FED2EA-EEA3-4D31-83CA-82087B8CD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1541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rgbClr val="47465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3140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5EF8880-0C23-4695-A0B7-BA55B9DCC8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0298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76295C-1AC2-468F-BE1D-57C4A5875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AFE7A1-9037-44AB-B32C-A03544783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B44BA5-E666-41CE-9AB1-709CA4AED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42D173-D60A-49DD-9BBC-DFAC84640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9DC195-CC0D-4F1D-BA6A-0A1D6BEC9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4EE9A9-6FA0-459E-9839-090D4821A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3757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1A1494-3269-44A5-B276-FD1B11515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E9EB2-ED9C-4B7A-B116-2B1071C0D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F56052-6094-4163-A308-25120BD6E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5567D-AB5D-4AC7-81EF-B47DBFAE57A2}" type="datetimeFigureOut">
              <a:rPr lang="ko-KR" altLang="en-US" smtClean="0"/>
              <a:t>2020-09-07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B435DB-002D-4705-918F-4D6B8113C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DB5B9A-8BFA-48CC-9427-80D408861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96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95E6E59-748D-47CD-AF74-A3CD88BA050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B5E4BB34-1E38-45AD-BC1A-F9C2FF07CD08}"/>
              </a:ext>
            </a:extLst>
          </p:cNvPr>
          <p:cNvGrpSpPr/>
          <p:nvPr/>
        </p:nvGrpSpPr>
        <p:grpSpPr>
          <a:xfrm>
            <a:off x="4823857" y="1867784"/>
            <a:ext cx="2544286" cy="2668636"/>
            <a:chOff x="5033918" y="1867784"/>
            <a:chExt cx="2544286" cy="266863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735E9AB-B261-42B6-8702-E5C1F939132C}"/>
                </a:ext>
              </a:extLst>
            </p:cNvPr>
            <p:cNvSpPr txBox="1"/>
            <p:nvPr/>
          </p:nvSpPr>
          <p:spPr>
            <a:xfrm>
              <a:off x="5033918" y="4013200"/>
              <a:ext cx="254428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spc="-300" dirty="0">
                  <a:solidFill>
                    <a:srgbClr val="393939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질문을 입력하세요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F5C976C-05B7-4433-996B-A4CAE9DB2B1E}"/>
                </a:ext>
              </a:extLst>
            </p:cNvPr>
            <p:cNvSpPr txBox="1"/>
            <p:nvPr/>
          </p:nvSpPr>
          <p:spPr>
            <a:xfrm>
              <a:off x="5278376" y="1867784"/>
              <a:ext cx="2055371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3800" dirty="0">
                  <a:solidFill>
                    <a:schemeClr val="bg1"/>
                  </a:solidFill>
                  <a:latin typeface="+mj-ea"/>
                  <a:ea typeface="+mj-ea"/>
                </a:rPr>
                <a:t>Q.</a:t>
              </a:r>
              <a:endParaRPr lang="ko-KR" altLang="en-US" sz="138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pic>
        <p:nvPicPr>
          <p:cNvPr id="6" name="Desert Brawl - Vans in Japan">
            <a:hlinkClick r:id="" action="ppaction://media"/>
            <a:extLst>
              <a:ext uri="{FF2B5EF4-FFF2-40B4-BE49-F238E27FC236}">
                <a16:creationId xmlns:a16="http://schemas.microsoft.com/office/drawing/2014/main" id="{9B4620DE-9E00-4F02-AB2C-43E52FCCBF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075" y="9207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8152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FD7A5D-3186-4736-8A6E-94B9C6DA9065}"/>
              </a:ext>
            </a:extLst>
          </p:cNvPr>
          <p:cNvSpPr txBox="1"/>
          <p:nvPr/>
        </p:nvSpPr>
        <p:spPr>
          <a:xfrm>
            <a:off x="467360" y="2468880"/>
            <a:ext cx="620554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spc="-3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내용</a:t>
            </a:r>
            <a:r>
              <a:rPr lang="ko-KR" altLang="en-US" sz="6600" spc="-3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D89D0E-107A-476A-ADD6-25FB1C008E39}"/>
              </a:ext>
            </a:extLst>
          </p:cNvPr>
          <p:cNvSpPr txBox="1"/>
          <p:nvPr/>
        </p:nvSpPr>
        <p:spPr>
          <a:xfrm>
            <a:off x="395516" y="323464"/>
            <a:ext cx="2013693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800" b="1" dirty="0">
                <a:solidFill>
                  <a:schemeClr val="bg1"/>
                </a:solidFill>
                <a:latin typeface="+mj-ea"/>
                <a:ea typeface="+mj-ea"/>
              </a:rPr>
              <a:t>A.</a:t>
            </a:r>
            <a:endParaRPr lang="ko-KR" altLang="en-US" sz="138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48071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002FDC5-1C54-4BEE-9C89-4E8C30029A9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52"/>
          <a:stretch/>
        </p:blipFill>
        <p:spPr>
          <a:xfrm>
            <a:off x="2783840" y="0"/>
            <a:ext cx="940816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FB742AF-8DE1-4801-BAAB-FF7C033D40F3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B29B74-5530-431A-9A1D-6C360E5E40A6}"/>
              </a:ext>
            </a:extLst>
          </p:cNvPr>
          <p:cNvSpPr txBox="1"/>
          <p:nvPr/>
        </p:nvSpPr>
        <p:spPr>
          <a:xfrm>
            <a:off x="1647264" y="3105834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6DC040-1911-4DE1-B7BA-8D50B20BC5F8}"/>
              </a:ext>
            </a:extLst>
          </p:cNvPr>
          <p:cNvSpPr txBox="1"/>
          <p:nvPr/>
        </p:nvSpPr>
        <p:spPr>
          <a:xfrm>
            <a:off x="904240" y="3121223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9C7568C-DA98-40CE-9115-1F19853EEDF6}"/>
              </a:ext>
            </a:extLst>
          </p:cNvPr>
          <p:cNvCxnSpPr>
            <a:cxnSpLocks/>
          </p:cNvCxnSpPr>
          <p:nvPr/>
        </p:nvCxnSpPr>
        <p:spPr>
          <a:xfrm>
            <a:off x="904240" y="282313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2A7BF85-EFF0-4169-9F33-5B30AFBB9A2A}"/>
              </a:ext>
            </a:extLst>
          </p:cNvPr>
          <p:cNvCxnSpPr>
            <a:cxnSpLocks/>
          </p:cNvCxnSpPr>
          <p:nvPr/>
        </p:nvCxnSpPr>
        <p:spPr>
          <a:xfrm>
            <a:off x="904240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82113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C810CA6-A713-4155-9192-FA79527A7112}"/>
              </a:ext>
            </a:extLst>
          </p:cNvPr>
          <p:cNvSpPr/>
          <p:nvPr/>
        </p:nvSpPr>
        <p:spPr>
          <a:xfrm>
            <a:off x="904240" y="2190974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3C3C7BC-6C03-443B-B698-5E7176BEDFE9}"/>
              </a:ext>
            </a:extLst>
          </p:cNvPr>
          <p:cNvSpPr/>
          <p:nvPr/>
        </p:nvSpPr>
        <p:spPr>
          <a:xfrm>
            <a:off x="904240" y="2190972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57296B0-0A58-4E5B-84C6-1B7686743AD4}"/>
              </a:ext>
            </a:extLst>
          </p:cNvPr>
          <p:cNvSpPr/>
          <p:nvPr/>
        </p:nvSpPr>
        <p:spPr>
          <a:xfrm>
            <a:off x="9179915" y="2190974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C2FE9D9-197F-417D-B2FC-EEA3E6976D08}"/>
              </a:ext>
            </a:extLst>
          </p:cNvPr>
          <p:cNvSpPr/>
          <p:nvPr/>
        </p:nvSpPr>
        <p:spPr>
          <a:xfrm>
            <a:off x="3662798" y="2190974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5715D77-986C-4578-B4C3-1995406A87FD}"/>
              </a:ext>
            </a:extLst>
          </p:cNvPr>
          <p:cNvSpPr/>
          <p:nvPr/>
        </p:nvSpPr>
        <p:spPr>
          <a:xfrm>
            <a:off x="6421356" y="2190974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36988E-2D8A-4342-8243-09A547E7D6EC}"/>
              </a:ext>
            </a:extLst>
          </p:cNvPr>
          <p:cNvSpPr txBox="1"/>
          <p:nvPr/>
        </p:nvSpPr>
        <p:spPr>
          <a:xfrm>
            <a:off x="3109318" y="387817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1B8E57-B6C0-426B-9C94-D341492FF2A8}"/>
              </a:ext>
            </a:extLst>
          </p:cNvPr>
          <p:cNvSpPr txBox="1"/>
          <p:nvPr/>
        </p:nvSpPr>
        <p:spPr>
          <a:xfrm>
            <a:off x="5883522" y="387817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D72D13-FFF4-441B-AC91-5C4F322B8D98}"/>
              </a:ext>
            </a:extLst>
          </p:cNvPr>
          <p:cNvSpPr txBox="1"/>
          <p:nvPr/>
        </p:nvSpPr>
        <p:spPr>
          <a:xfrm>
            <a:off x="8610782" y="3878174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991FFF-2406-4D88-A105-687CD64C8FC8}"/>
              </a:ext>
            </a:extLst>
          </p:cNvPr>
          <p:cNvSpPr txBox="1"/>
          <p:nvPr/>
        </p:nvSpPr>
        <p:spPr>
          <a:xfrm>
            <a:off x="1439991" y="2305945"/>
            <a:ext cx="938847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1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66E16B7-8F4A-40EC-8A94-87732325C658}"/>
              </a:ext>
            </a:extLst>
          </p:cNvPr>
          <p:cNvSpPr/>
          <p:nvPr/>
        </p:nvSpPr>
        <p:spPr>
          <a:xfrm>
            <a:off x="3662797" y="2190972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CCBDC6E-AA71-4F89-8218-BCFA028919D9}"/>
              </a:ext>
            </a:extLst>
          </p:cNvPr>
          <p:cNvSpPr txBox="1"/>
          <p:nvPr/>
        </p:nvSpPr>
        <p:spPr>
          <a:xfrm>
            <a:off x="4221792" y="2305945"/>
            <a:ext cx="938847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2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3F692817-7443-4E95-9B0C-FFD278BFB24F}"/>
              </a:ext>
            </a:extLst>
          </p:cNvPr>
          <p:cNvSpPr/>
          <p:nvPr/>
        </p:nvSpPr>
        <p:spPr>
          <a:xfrm>
            <a:off x="6421354" y="2190972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DAEDC52-367C-4DE7-8843-065F66A06654}"/>
              </a:ext>
            </a:extLst>
          </p:cNvPr>
          <p:cNvSpPr txBox="1"/>
          <p:nvPr/>
        </p:nvSpPr>
        <p:spPr>
          <a:xfrm>
            <a:off x="6981150" y="2305945"/>
            <a:ext cx="938847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3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256A1E6F-2CBA-485B-9E68-BC92ECBF5530}"/>
              </a:ext>
            </a:extLst>
          </p:cNvPr>
          <p:cNvSpPr/>
          <p:nvPr/>
        </p:nvSpPr>
        <p:spPr>
          <a:xfrm>
            <a:off x="9179911" y="2190972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F030968-735E-4DEA-B1BD-64EA306F9913}"/>
              </a:ext>
            </a:extLst>
          </p:cNvPr>
          <p:cNvSpPr txBox="1"/>
          <p:nvPr/>
        </p:nvSpPr>
        <p:spPr>
          <a:xfrm>
            <a:off x="9731479" y="2305945"/>
            <a:ext cx="938847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4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D590AC4-2998-482E-AB5A-9B18F7E09B2C}"/>
              </a:ext>
            </a:extLst>
          </p:cNvPr>
          <p:cNvSpPr txBox="1"/>
          <p:nvPr/>
        </p:nvSpPr>
        <p:spPr>
          <a:xfrm>
            <a:off x="1073965" y="3427654"/>
            <a:ext cx="1682895" cy="1628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69094AF-D568-4C9C-A689-126322E4A26D}"/>
              </a:ext>
            </a:extLst>
          </p:cNvPr>
          <p:cNvSpPr txBox="1"/>
          <p:nvPr/>
        </p:nvSpPr>
        <p:spPr>
          <a:xfrm>
            <a:off x="3832523" y="3427654"/>
            <a:ext cx="1682895" cy="1628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61308A5-35A1-412A-A7B4-4D65265489BE}"/>
              </a:ext>
            </a:extLst>
          </p:cNvPr>
          <p:cNvSpPr txBox="1"/>
          <p:nvPr/>
        </p:nvSpPr>
        <p:spPr>
          <a:xfrm>
            <a:off x="6591082" y="3427654"/>
            <a:ext cx="1682895" cy="1628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5BA64DC-7C54-45E3-BFC8-0E1A89DFF18E}"/>
              </a:ext>
            </a:extLst>
          </p:cNvPr>
          <p:cNvSpPr txBox="1"/>
          <p:nvPr/>
        </p:nvSpPr>
        <p:spPr>
          <a:xfrm>
            <a:off x="9359188" y="3427654"/>
            <a:ext cx="1682895" cy="1628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7039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8774F6BE-E50B-4C8B-A2F6-E14B3BA02071}"/>
              </a:ext>
            </a:extLst>
          </p:cNvPr>
          <p:cNvCxnSpPr/>
          <p:nvPr/>
        </p:nvCxnSpPr>
        <p:spPr>
          <a:xfrm>
            <a:off x="0" y="3405188"/>
            <a:ext cx="12192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AE86B461-2BF0-49E8-80AF-88B7BF9003C7}"/>
              </a:ext>
            </a:extLst>
          </p:cNvPr>
          <p:cNvCxnSpPr/>
          <p:nvPr/>
        </p:nvCxnSpPr>
        <p:spPr>
          <a:xfrm flipV="1">
            <a:off x="1860351" y="3388538"/>
            <a:ext cx="0" cy="71995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662C426E-5F9D-414B-B8F5-8B68D2CCA11D}"/>
              </a:ext>
            </a:extLst>
          </p:cNvPr>
          <p:cNvCxnSpPr/>
          <p:nvPr/>
        </p:nvCxnSpPr>
        <p:spPr>
          <a:xfrm flipV="1">
            <a:off x="3069175" y="1913275"/>
            <a:ext cx="0" cy="144000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202ECF3A-674D-426D-95BD-1664CF126A35}"/>
              </a:ext>
            </a:extLst>
          </p:cNvPr>
          <p:cNvCxnSpPr/>
          <p:nvPr/>
        </p:nvCxnSpPr>
        <p:spPr>
          <a:xfrm flipV="1">
            <a:off x="4657835" y="3396439"/>
            <a:ext cx="0" cy="758821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4DF7C036-1A2D-4CC4-AED1-925118443E4A}"/>
              </a:ext>
            </a:extLst>
          </p:cNvPr>
          <p:cNvCxnSpPr>
            <a:cxnSpLocks/>
          </p:cNvCxnSpPr>
          <p:nvPr/>
        </p:nvCxnSpPr>
        <p:spPr>
          <a:xfrm flipV="1">
            <a:off x="5122331" y="1913275"/>
            <a:ext cx="0" cy="144000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D7F050A3-B1A2-4DB3-A1A3-B9E921B0AD77}"/>
              </a:ext>
            </a:extLst>
          </p:cNvPr>
          <p:cNvSpPr txBox="1"/>
          <p:nvPr/>
        </p:nvSpPr>
        <p:spPr>
          <a:xfrm>
            <a:off x="5211231" y="1892711"/>
            <a:ext cx="813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2016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5ADCD0C-D242-4BB0-9A87-DD8094D014E2}"/>
              </a:ext>
            </a:extLst>
          </p:cNvPr>
          <p:cNvSpPr txBox="1"/>
          <p:nvPr/>
        </p:nvSpPr>
        <p:spPr>
          <a:xfrm>
            <a:off x="4683235" y="3799039"/>
            <a:ext cx="813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2015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59476B2-248F-4D7B-A636-2BB3D8571FBB}"/>
              </a:ext>
            </a:extLst>
          </p:cNvPr>
          <p:cNvSpPr txBox="1"/>
          <p:nvPr/>
        </p:nvSpPr>
        <p:spPr>
          <a:xfrm>
            <a:off x="3158076" y="1892711"/>
            <a:ext cx="813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2014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CFFF520F-77CA-491B-BC22-0DAB47F25730}"/>
              </a:ext>
            </a:extLst>
          </p:cNvPr>
          <p:cNvSpPr txBox="1"/>
          <p:nvPr/>
        </p:nvSpPr>
        <p:spPr>
          <a:xfrm>
            <a:off x="1885751" y="3785928"/>
            <a:ext cx="813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2013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3403748-BBFE-4FA4-B3E5-9C78ECE6DD14}"/>
              </a:ext>
            </a:extLst>
          </p:cNvPr>
          <p:cNvSpPr txBox="1"/>
          <p:nvPr/>
        </p:nvSpPr>
        <p:spPr>
          <a:xfrm>
            <a:off x="724269" y="1892711"/>
            <a:ext cx="813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2012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A71B69C-C781-4C6E-B92E-576040C73780}"/>
              </a:ext>
            </a:extLst>
          </p:cNvPr>
          <p:cNvSpPr txBox="1"/>
          <p:nvPr/>
        </p:nvSpPr>
        <p:spPr>
          <a:xfrm>
            <a:off x="1906357" y="4924640"/>
            <a:ext cx="17171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5CCF10FA-DC3D-4014-BCEC-7D25C1D553B6}"/>
              </a:ext>
            </a:extLst>
          </p:cNvPr>
          <p:cNvCxnSpPr/>
          <p:nvPr/>
        </p:nvCxnSpPr>
        <p:spPr>
          <a:xfrm flipV="1">
            <a:off x="7381758" y="3396438"/>
            <a:ext cx="0" cy="71995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4C3E2A4A-EEDA-440A-A9F9-A247142E1DAA}"/>
              </a:ext>
            </a:extLst>
          </p:cNvPr>
          <p:cNvCxnSpPr/>
          <p:nvPr/>
        </p:nvCxnSpPr>
        <p:spPr>
          <a:xfrm flipV="1">
            <a:off x="7748803" y="1913275"/>
            <a:ext cx="0" cy="144000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41E811CA-2400-4F5F-A3FA-2F9B41B3C85D}"/>
              </a:ext>
            </a:extLst>
          </p:cNvPr>
          <p:cNvSpPr txBox="1"/>
          <p:nvPr/>
        </p:nvSpPr>
        <p:spPr>
          <a:xfrm>
            <a:off x="7812303" y="1892711"/>
            <a:ext cx="813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2018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FC0C2914-FF8C-4222-A5CF-5A580DFFB242}"/>
              </a:ext>
            </a:extLst>
          </p:cNvPr>
          <p:cNvSpPr txBox="1"/>
          <p:nvPr/>
        </p:nvSpPr>
        <p:spPr>
          <a:xfrm>
            <a:off x="7407158" y="3773568"/>
            <a:ext cx="813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2017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D974B81F-0B13-4015-8145-259A3E688222}"/>
              </a:ext>
            </a:extLst>
          </p:cNvPr>
          <p:cNvCxnSpPr/>
          <p:nvPr/>
        </p:nvCxnSpPr>
        <p:spPr>
          <a:xfrm>
            <a:off x="609969" y="1913275"/>
            <a:ext cx="0" cy="144000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FA49159B-49B7-40DC-83FE-B361097CF91D}"/>
              </a:ext>
            </a:extLst>
          </p:cNvPr>
          <p:cNvCxnSpPr/>
          <p:nvPr/>
        </p:nvCxnSpPr>
        <p:spPr>
          <a:xfrm flipV="1">
            <a:off x="9408693" y="3390008"/>
            <a:ext cx="0" cy="71995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DACD16BB-14FF-4988-B941-E06480B14451}"/>
              </a:ext>
            </a:extLst>
          </p:cNvPr>
          <p:cNvCxnSpPr/>
          <p:nvPr/>
        </p:nvCxnSpPr>
        <p:spPr>
          <a:xfrm flipV="1">
            <a:off x="9775738" y="1913275"/>
            <a:ext cx="0" cy="144000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E9C0378F-B2EF-479C-A6CA-0F04A0B17518}"/>
              </a:ext>
            </a:extLst>
          </p:cNvPr>
          <p:cNvSpPr txBox="1"/>
          <p:nvPr/>
        </p:nvSpPr>
        <p:spPr>
          <a:xfrm>
            <a:off x="9839238" y="1892711"/>
            <a:ext cx="813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2020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1DDA8CC-B139-49BD-8265-0CD23AC150C1}"/>
              </a:ext>
            </a:extLst>
          </p:cNvPr>
          <p:cNvSpPr txBox="1"/>
          <p:nvPr/>
        </p:nvSpPr>
        <p:spPr>
          <a:xfrm>
            <a:off x="9434093" y="3767138"/>
            <a:ext cx="813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2019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AA8915D-85C9-4145-A45F-5E3793FEA87C}"/>
              </a:ext>
            </a:extLst>
          </p:cNvPr>
          <p:cNvSpPr txBox="1"/>
          <p:nvPr/>
        </p:nvSpPr>
        <p:spPr>
          <a:xfrm>
            <a:off x="1889162" y="5246620"/>
            <a:ext cx="25939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어머니 한 헤는 내일 계절이 까닭입니다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새겨지는 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마디씩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위에 아침이 가을 별 하나에 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라이너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이런 봅니다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별 것은 어머니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그리워 까닭입니다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어머니 사랑과 한 이네들은 불러 별빛이 둘 않은 어머님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거외다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말 묻힌 노루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봅니다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98117778-F5C7-4B09-8A30-511E45B49B6E}"/>
              </a:ext>
            </a:extLst>
          </p:cNvPr>
          <p:cNvSpPr txBox="1"/>
          <p:nvPr/>
        </p:nvSpPr>
        <p:spPr>
          <a:xfrm>
            <a:off x="7398953" y="5260448"/>
            <a:ext cx="17171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BE33989B-1BE0-49F1-9D8B-1712C39B02E1}"/>
              </a:ext>
            </a:extLst>
          </p:cNvPr>
          <p:cNvSpPr txBox="1"/>
          <p:nvPr/>
        </p:nvSpPr>
        <p:spPr>
          <a:xfrm>
            <a:off x="7381758" y="5601846"/>
            <a:ext cx="20523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하나에 풀이 무성할 언덕 벌레는 둘 버리었습니다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이웃 이네들은 벌써 우는 자랑처럼 불러 듯합니다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FF8DD1C-32AA-42C4-8D6A-AF9EDA8F9AF2}"/>
              </a:ext>
            </a:extLst>
          </p:cNvPr>
          <p:cNvSpPr txBox="1"/>
          <p:nvPr/>
        </p:nvSpPr>
        <p:spPr>
          <a:xfrm>
            <a:off x="4787778" y="5272045"/>
            <a:ext cx="17171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C700999E-438E-4720-B3DB-8E64AE2B91E5}"/>
              </a:ext>
            </a:extLst>
          </p:cNvPr>
          <p:cNvSpPr txBox="1"/>
          <p:nvPr/>
        </p:nvSpPr>
        <p:spPr>
          <a:xfrm>
            <a:off x="4770583" y="5613443"/>
            <a:ext cx="25939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하나에 풀이 무성할 언덕 벌레는 둘 버리었습니다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이웃 이네들은 벌써 우는 자랑처럼 불러 듯합니다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이름과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하나에 내 하나에 있습니다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FE07F13-714C-4FCC-A223-C89DD6B29656}"/>
              </a:ext>
            </a:extLst>
          </p:cNvPr>
          <p:cNvSpPr txBox="1"/>
          <p:nvPr/>
        </p:nvSpPr>
        <p:spPr>
          <a:xfrm>
            <a:off x="9468483" y="5233945"/>
            <a:ext cx="17171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60E17CB-C2A0-4EB5-8811-2604F42F87C3}"/>
              </a:ext>
            </a:extLst>
          </p:cNvPr>
          <p:cNvSpPr txBox="1"/>
          <p:nvPr/>
        </p:nvSpPr>
        <p:spPr>
          <a:xfrm>
            <a:off x="9451288" y="5575343"/>
            <a:ext cx="20523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하나에 풀이 무성할 언덕 벌레는 둘 버리었습니다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이웃 이네들은 벌써 우는 자랑처럼 불러 듯합니다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1765C38-10E7-4ADC-B16D-27C3F1493C7B}"/>
              </a:ext>
            </a:extLst>
          </p:cNvPr>
          <p:cNvSpPr txBox="1"/>
          <p:nvPr/>
        </p:nvSpPr>
        <p:spPr>
          <a:xfrm>
            <a:off x="726372" y="2333409"/>
            <a:ext cx="17171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1453BD7-5308-4294-996D-C9879580DDB6}"/>
              </a:ext>
            </a:extLst>
          </p:cNvPr>
          <p:cNvSpPr txBox="1"/>
          <p:nvPr/>
        </p:nvSpPr>
        <p:spPr>
          <a:xfrm>
            <a:off x="709177" y="2674807"/>
            <a:ext cx="1953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프랑시스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가득 버리었습니다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 이름을 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릴케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그러나 까닭이요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까닭입니다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67E67FD-C454-4A8B-A87D-71AD01ADA394}"/>
              </a:ext>
            </a:extLst>
          </p:cNvPr>
          <p:cNvSpPr txBox="1"/>
          <p:nvPr/>
        </p:nvSpPr>
        <p:spPr>
          <a:xfrm>
            <a:off x="5217491" y="2955826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2E95C818-1B84-43FA-886A-9A0E4A705F2A}"/>
              </a:ext>
            </a:extLst>
          </p:cNvPr>
          <p:cNvSpPr txBox="1"/>
          <p:nvPr/>
        </p:nvSpPr>
        <p:spPr>
          <a:xfrm>
            <a:off x="7828779" y="2333409"/>
            <a:ext cx="17171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8D5878B-AA9E-4D75-AFDA-06FFC7B270B8}"/>
              </a:ext>
            </a:extLst>
          </p:cNvPr>
          <p:cNvSpPr txBox="1"/>
          <p:nvPr/>
        </p:nvSpPr>
        <p:spPr>
          <a:xfrm>
            <a:off x="7812303" y="2674807"/>
            <a:ext cx="1872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프랑시스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가득 버리었습니다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 이름을 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릴케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그러나 까닭이요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까닭입니다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C8A58A6-31F8-4B97-A53F-B46BF2F5061D}"/>
              </a:ext>
            </a:extLst>
          </p:cNvPr>
          <p:cNvSpPr txBox="1"/>
          <p:nvPr/>
        </p:nvSpPr>
        <p:spPr>
          <a:xfrm>
            <a:off x="9887114" y="2333409"/>
            <a:ext cx="17171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28807D5-380C-473C-97B4-CDA55E4486B1}"/>
              </a:ext>
            </a:extLst>
          </p:cNvPr>
          <p:cNvSpPr txBox="1"/>
          <p:nvPr/>
        </p:nvSpPr>
        <p:spPr>
          <a:xfrm>
            <a:off x="9870639" y="2674807"/>
            <a:ext cx="1605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프랑시스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가득 버리었습니다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 이름을 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릴케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그러나 까닭이요</a:t>
            </a: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4C209EB1-14B4-4476-A044-711ECD3DBD71}"/>
              </a:ext>
            </a:extLst>
          </p:cNvPr>
          <p:cNvSpPr/>
          <p:nvPr/>
        </p:nvSpPr>
        <p:spPr>
          <a:xfrm>
            <a:off x="1963784" y="4233145"/>
            <a:ext cx="1172848" cy="6415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2DD4D8EA-8FAF-453E-A4A5-EDEE27926E51}"/>
              </a:ext>
            </a:extLst>
          </p:cNvPr>
          <p:cNvSpPr/>
          <p:nvPr/>
        </p:nvSpPr>
        <p:spPr>
          <a:xfrm>
            <a:off x="4840345" y="4267635"/>
            <a:ext cx="1172848" cy="80214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96FBF69E-8A2E-43B4-B44A-AD7A3A3AEFAA}"/>
              </a:ext>
            </a:extLst>
          </p:cNvPr>
          <p:cNvSpPr/>
          <p:nvPr/>
        </p:nvSpPr>
        <p:spPr>
          <a:xfrm>
            <a:off x="6104513" y="4267635"/>
            <a:ext cx="1172848" cy="80214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3A5E51C8-8B9C-44C9-BD57-A38B154FEADA}"/>
              </a:ext>
            </a:extLst>
          </p:cNvPr>
          <p:cNvSpPr/>
          <p:nvPr/>
        </p:nvSpPr>
        <p:spPr>
          <a:xfrm>
            <a:off x="7490696" y="4257474"/>
            <a:ext cx="1172848" cy="8021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4BAE130B-F4B6-45FB-8611-B35295F10844}"/>
              </a:ext>
            </a:extLst>
          </p:cNvPr>
          <p:cNvSpPr/>
          <p:nvPr/>
        </p:nvSpPr>
        <p:spPr>
          <a:xfrm>
            <a:off x="9557158" y="4257474"/>
            <a:ext cx="1172848" cy="8021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82BACD1F-F6FD-47DB-9A15-0DF0D59816AF}"/>
              </a:ext>
            </a:extLst>
          </p:cNvPr>
          <p:cNvSpPr/>
          <p:nvPr/>
        </p:nvSpPr>
        <p:spPr>
          <a:xfrm>
            <a:off x="5285152" y="2313142"/>
            <a:ext cx="1025391" cy="6375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ACEFC70-2C69-400D-AF63-FE4BC305D0A5}"/>
              </a:ext>
            </a:extLst>
          </p:cNvPr>
          <p:cNvSpPr txBox="1"/>
          <p:nvPr/>
        </p:nvSpPr>
        <p:spPr>
          <a:xfrm>
            <a:off x="3160292" y="2285542"/>
            <a:ext cx="17171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9392345E-ADDA-498E-82EE-5B3678224732}"/>
              </a:ext>
            </a:extLst>
          </p:cNvPr>
          <p:cNvSpPr txBox="1"/>
          <p:nvPr/>
        </p:nvSpPr>
        <p:spPr>
          <a:xfrm>
            <a:off x="3143097" y="2626940"/>
            <a:ext cx="1953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프랑시스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가득 버리었습니다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 이름을 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릴케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그러나 까닭이요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까닭입니다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906520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F6CD122-35AA-4195-BFCD-BA4841A128B6}"/>
              </a:ext>
            </a:extLst>
          </p:cNvPr>
          <p:cNvSpPr/>
          <p:nvPr/>
        </p:nvSpPr>
        <p:spPr>
          <a:xfrm>
            <a:off x="399062" y="1529413"/>
            <a:ext cx="5473418" cy="49979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78D7D0D2-5590-45B1-AC8E-6E5CCE56AF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8435070"/>
              </p:ext>
            </p:extLst>
          </p:nvPr>
        </p:nvGraphicFramePr>
        <p:xfrm>
          <a:off x="6360586" y="4942482"/>
          <a:ext cx="4790351" cy="1143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03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815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0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621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08985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</a:rPr>
                        <a:t>입력해주세요</a:t>
                      </a:r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6350" marR="6350" marT="6350" marB="0" vert="eaVert" anchor="ctr">
                    <a:lnL w="12700" cmpd="sng">
                      <a:noFill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Lorem Ipsum</a:t>
                      </a:r>
                      <a:endParaRPr lang="ko-KR" altLang="en-US" sz="900" u="none" strike="noStrike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simply dummy text</a:t>
                      </a:r>
                      <a:endParaRPr lang="en-US" altLang="ko-KR" sz="900" b="0" i="0" u="none" strike="noStrike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</a:rPr>
                        <a:t>입력해주세요</a:t>
                      </a:r>
                      <a:endParaRPr lang="ko-KR" altLang="en-US" sz="1000" b="0" i="0" u="none" strike="noStrike" dirty="0">
                        <a:solidFill>
                          <a:schemeClr val="bg1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vert="eaVert"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simply dummy text</a:t>
                      </a:r>
                      <a:endParaRPr lang="ko-KR" altLang="en-US" sz="900" b="0" i="0" u="none" strike="noStrike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89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Lorem Ipsum</a:t>
                      </a:r>
                      <a:endParaRPr lang="ko-KR" altLang="en-US" sz="900" u="none" strike="noStrike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simply dummy text</a:t>
                      </a:r>
                      <a:endParaRPr lang="en-US" sz="900" b="0" i="0" u="none" strike="noStrike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chemeClr val="bg1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simply dummy text</a:t>
                      </a:r>
                      <a:endParaRPr lang="ko-KR" altLang="en-US" sz="900" b="0" i="0" u="none" strike="noStrike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89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Lorem Ipsum</a:t>
                      </a:r>
                      <a:endParaRPr lang="ko-KR" altLang="en-US" sz="900" u="none" strike="noStrike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simply dummy text</a:t>
                      </a:r>
                      <a:endParaRPr lang="en-US" sz="900" b="0" i="0" u="none" strike="noStrike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chemeClr val="bg1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>
                          <a:effectLst/>
                        </a:rPr>
                        <a:t>simply dummy text</a:t>
                      </a:r>
                      <a:endParaRPr lang="ko-KR" altLang="en-US" sz="900" b="0" i="0" u="none" strike="noStrike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89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Lorem Ipsum</a:t>
                      </a:r>
                      <a:endParaRPr lang="ko-KR" alt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900" u="none" strike="noStrike">
                          <a:effectLst/>
                        </a:rPr>
                        <a:t>simply dummy text</a:t>
                      </a:r>
                      <a:endParaRPr lang="en-US" sz="900" b="0" i="0" u="none" strike="noStrike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chemeClr val="bg1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89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새굴림" panose="02030600000101010101" pitchFamily="18" charset="-127"/>
                        </a:rPr>
                        <a:t>Lorem Ipsum</a:t>
                      </a:r>
                      <a:endParaRPr lang="ko-KR" alt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simply dummy text</a:t>
                      </a:r>
                      <a:endParaRPr lang="en-US" sz="900" b="0" i="0" u="none" strike="noStrike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chemeClr val="bg1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0" i="0" u="none" strike="noStrike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5" name="직사각형 34">
            <a:extLst>
              <a:ext uri="{FF2B5EF4-FFF2-40B4-BE49-F238E27FC236}">
                <a16:creationId xmlns:a16="http://schemas.microsoft.com/office/drawing/2014/main" id="{BC9B534A-2364-4E75-8F23-CEEB127A7CB5}"/>
              </a:ext>
            </a:extLst>
          </p:cNvPr>
          <p:cNvSpPr/>
          <p:nvPr/>
        </p:nvSpPr>
        <p:spPr>
          <a:xfrm>
            <a:off x="6319522" y="2046708"/>
            <a:ext cx="742950" cy="3248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150" dirty="0"/>
              <a:t>품목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7C179EE-2557-4FFA-B279-1B03E276E04B}"/>
              </a:ext>
            </a:extLst>
          </p:cNvPr>
          <p:cNvSpPr/>
          <p:nvPr/>
        </p:nvSpPr>
        <p:spPr>
          <a:xfrm>
            <a:off x="8481697" y="2041848"/>
            <a:ext cx="742950" cy="3248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150" dirty="0"/>
              <a:t>제조사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A1420E31-9BA2-4E79-B455-6F554E68B140}"/>
              </a:ext>
            </a:extLst>
          </p:cNvPr>
          <p:cNvSpPr/>
          <p:nvPr/>
        </p:nvSpPr>
        <p:spPr>
          <a:xfrm>
            <a:off x="6319522" y="2434296"/>
            <a:ext cx="742950" cy="3248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150" dirty="0"/>
              <a:t>모델명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B7A4C3A7-6ADA-428A-BA2E-74DE174589AE}"/>
              </a:ext>
            </a:extLst>
          </p:cNvPr>
          <p:cNvSpPr/>
          <p:nvPr/>
        </p:nvSpPr>
        <p:spPr>
          <a:xfrm>
            <a:off x="6319522" y="2821884"/>
            <a:ext cx="742950" cy="3248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150" dirty="0"/>
              <a:t>특장점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6CEFC16-DE43-4E6D-8A4D-165B305E4502}"/>
              </a:ext>
            </a:extLst>
          </p:cNvPr>
          <p:cNvSpPr txBox="1"/>
          <p:nvPr/>
        </p:nvSpPr>
        <p:spPr>
          <a:xfrm>
            <a:off x="7099186" y="2065791"/>
            <a:ext cx="13307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+mj-ea"/>
                <a:ea typeface="+mj-ea"/>
              </a:rPr>
              <a:t>Insert Text Here</a:t>
            </a:r>
            <a:endParaRPr lang="ko-KR" altLang="en-US" sz="1200" dirty="0">
              <a:latin typeface="+mj-ea"/>
              <a:ea typeface="+mj-ea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C3ADDD4-BED3-4B89-8DC5-7A9945B7FAB8}"/>
              </a:ext>
            </a:extLst>
          </p:cNvPr>
          <p:cNvSpPr txBox="1"/>
          <p:nvPr/>
        </p:nvSpPr>
        <p:spPr>
          <a:xfrm>
            <a:off x="7099186" y="2453036"/>
            <a:ext cx="13307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+mj-ea"/>
                <a:ea typeface="+mj-ea"/>
              </a:rPr>
              <a:t>Insert Text Here</a:t>
            </a:r>
            <a:endParaRPr lang="ko-KR" altLang="en-US" sz="1200" dirty="0">
              <a:latin typeface="+mj-ea"/>
              <a:ea typeface="+mj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51CB989-2020-4304-899A-B14543AE1FAA}"/>
              </a:ext>
            </a:extLst>
          </p:cNvPr>
          <p:cNvSpPr txBox="1"/>
          <p:nvPr/>
        </p:nvSpPr>
        <p:spPr>
          <a:xfrm>
            <a:off x="9257324" y="2048966"/>
            <a:ext cx="13307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+mj-ea"/>
                <a:ea typeface="+mj-ea"/>
              </a:rPr>
              <a:t>Insert Text Here</a:t>
            </a:r>
            <a:endParaRPr lang="ko-KR" altLang="en-US" sz="1200" dirty="0">
              <a:latin typeface="+mj-ea"/>
              <a:ea typeface="+mj-ea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C06B039-BA85-427B-918F-F48921FE1940}"/>
              </a:ext>
            </a:extLst>
          </p:cNvPr>
          <p:cNvSpPr txBox="1"/>
          <p:nvPr/>
        </p:nvSpPr>
        <p:spPr>
          <a:xfrm>
            <a:off x="9257324" y="2434296"/>
            <a:ext cx="13307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+mj-ea"/>
                <a:ea typeface="+mj-ea"/>
              </a:rPr>
              <a:t>Insert Text Here</a:t>
            </a:r>
            <a:endParaRPr lang="ko-KR" altLang="en-US" sz="1200" dirty="0">
              <a:latin typeface="+mj-ea"/>
              <a:ea typeface="+mj-ea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16DAC80-B469-4C32-88C1-EFBBA6F56ED3}"/>
              </a:ext>
            </a:extLst>
          </p:cNvPr>
          <p:cNvSpPr txBox="1"/>
          <p:nvPr/>
        </p:nvSpPr>
        <p:spPr>
          <a:xfrm>
            <a:off x="7099186" y="2768704"/>
            <a:ext cx="4137474" cy="1881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1200" dirty="0">
                <a:latin typeface="+mj-ea"/>
                <a:ea typeface="+mj-ea"/>
              </a:rPr>
              <a:t>Lorem Ipsum is simply dummy text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1200" dirty="0">
                <a:latin typeface="+mj-ea"/>
                <a:ea typeface="+mj-ea"/>
              </a:rPr>
              <a:t>Lorem Ipsum is simply dummy text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1200" dirty="0">
                <a:latin typeface="+mj-ea"/>
                <a:ea typeface="+mj-ea"/>
              </a:rPr>
              <a:t>Lorem Ipsum is simply dummy text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1200" dirty="0">
                <a:latin typeface="+mj-ea"/>
                <a:ea typeface="+mj-ea"/>
              </a:rPr>
              <a:t>Lorem Ipsum is simply dummy text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1200" dirty="0">
                <a:latin typeface="+mj-ea"/>
                <a:ea typeface="+mj-ea"/>
              </a:rPr>
              <a:t>Lorem Ipsum is simply dummy text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FEE0C0DB-4AD5-495C-92D9-0C4B01B0FEB4}"/>
              </a:ext>
            </a:extLst>
          </p:cNvPr>
          <p:cNvSpPr/>
          <p:nvPr/>
        </p:nvSpPr>
        <p:spPr>
          <a:xfrm>
            <a:off x="8481697" y="2434296"/>
            <a:ext cx="742950" cy="3248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150" dirty="0"/>
              <a:t>가격</a:t>
            </a:r>
          </a:p>
        </p:txBody>
      </p:sp>
    </p:spTree>
    <p:extLst>
      <p:ext uri="{BB962C8B-B14F-4D97-AF65-F5344CB8AC3E}">
        <p14:creationId xmlns:p14="http://schemas.microsoft.com/office/powerpoint/2010/main" val="3466972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122A060-9A25-4DFB-B3A8-DB9E9CE64455}"/>
              </a:ext>
            </a:extLst>
          </p:cNvPr>
          <p:cNvSpPr/>
          <p:nvPr/>
        </p:nvSpPr>
        <p:spPr>
          <a:xfrm>
            <a:off x="5751098" y="3602664"/>
            <a:ext cx="2738208" cy="2738208"/>
          </a:xfrm>
          <a:prstGeom prst="ellipse">
            <a:avLst/>
          </a:prstGeom>
          <a:solidFill>
            <a:schemeClr val="accent5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9834F69E-84F5-425C-BFFA-ECBD89D4C281}"/>
              </a:ext>
            </a:extLst>
          </p:cNvPr>
          <p:cNvSpPr/>
          <p:nvPr/>
        </p:nvSpPr>
        <p:spPr>
          <a:xfrm>
            <a:off x="3669656" y="3602664"/>
            <a:ext cx="2738208" cy="2738208"/>
          </a:xfrm>
          <a:prstGeom prst="ellips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718AA9DA-8513-4FC6-907C-82912F7DDFC9}"/>
              </a:ext>
            </a:extLst>
          </p:cNvPr>
          <p:cNvSpPr/>
          <p:nvPr/>
        </p:nvSpPr>
        <p:spPr>
          <a:xfrm>
            <a:off x="4745741" y="1753056"/>
            <a:ext cx="2738208" cy="2738208"/>
          </a:xfrm>
          <a:prstGeom prst="ellipse">
            <a:avLst/>
          </a:prstGeom>
          <a:solidFill>
            <a:schemeClr val="accent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7E43E9A-11AD-4550-B9BC-9661472E5078}"/>
              </a:ext>
            </a:extLst>
          </p:cNvPr>
          <p:cNvSpPr txBox="1"/>
          <p:nvPr/>
        </p:nvSpPr>
        <p:spPr>
          <a:xfrm>
            <a:off x="3858318" y="4924690"/>
            <a:ext cx="17748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300" dirty="0">
                <a:solidFill>
                  <a:schemeClr val="bg1"/>
                </a:solidFill>
                <a:latin typeface="+mj-ea"/>
                <a:ea typeface="+mj-ea"/>
              </a:rPr>
              <a:t>제목을 입력하세요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1814B5-8AAB-42E2-AFFE-798B7BC7A244}"/>
              </a:ext>
            </a:extLst>
          </p:cNvPr>
          <p:cNvSpPr txBox="1"/>
          <p:nvPr/>
        </p:nvSpPr>
        <p:spPr>
          <a:xfrm>
            <a:off x="6584828" y="4924690"/>
            <a:ext cx="17748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300" dirty="0">
                <a:solidFill>
                  <a:schemeClr val="bg1"/>
                </a:solidFill>
                <a:latin typeface="+mj-ea"/>
                <a:ea typeface="+mj-ea"/>
              </a:rPr>
              <a:t>제목을 입력하세요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818A733-300A-4730-A394-3E3185E89C0E}"/>
              </a:ext>
            </a:extLst>
          </p:cNvPr>
          <p:cNvSpPr txBox="1"/>
          <p:nvPr/>
        </p:nvSpPr>
        <p:spPr>
          <a:xfrm>
            <a:off x="5227422" y="2922105"/>
            <a:ext cx="17748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300" dirty="0">
                <a:solidFill>
                  <a:schemeClr val="bg1"/>
                </a:solidFill>
                <a:latin typeface="+mj-ea"/>
                <a:ea typeface="+mj-ea"/>
              </a:rPr>
              <a:t>제목을 입력하세요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EADD4DD-B221-4DB3-82C9-9714DADA8761}"/>
              </a:ext>
            </a:extLst>
          </p:cNvPr>
          <p:cNvSpPr txBox="1"/>
          <p:nvPr/>
        </p:nvSpPr>
        <p:spPr>
          <a:xfrm>
            <a:off x="946224" y="4911846"/>
            <a:ext cx="2633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/>
              <a:t>역사를 곧 바이며</a:t>
            </a:r>
            <a:r>
              <a:rPr lang="en-US" altLang="ko-KR" sz="1600" dirty="0"/>
              <a:t>, </a:t>
            </a:r>
            <a:r>
              <a:rPr lang="ko-KR" altLang="en-US" sz="1600" dirty="0"/>
              <a:t>풀이 있다</a:t>
            </a:r>
            <a:r>
              <a:rPr lang="en-US" altLang="ko-KR" sz="1600" dirty="0"/>
              <a:t>. </a:t>
            </a:r>
            <a:r>
              <a:rPr lang="ko-KR" altLang="en-US" sz="1600" dirty="0"/>
              <a:t>발휘하기 가슴에 커다란 청춘에서만 그들의 이것이다</a:t>
            </a:r>
            <a:r>
              <a:rPr lang="en-US" altLang="ko-KR" sz="1600" dirty="0"/>
              <a:t>. </a:t>
            </a:r>
            <a:r>
              <a:rPr lang="ko-KR" altLang="en-US" sz="1600" dirty="0"/>
              <a:t>눈에 희망의 사랑의 가장 주며</a:t>
            </a:r>
            <a:r>
              <a:rPr lang="en-US" altLang="ko-KR" sz="1600" dirty="0"/>
              <a:t>, </a:t>
            </a:r>
            <a:r>
              <a:rPr lang="ko-KR" altLang="en-US" sz="1600" dirty="0"/>
              <a:t>더운지라 가슴에 황금시대다</a:t>
            </a:r>
            <a:r>
              <a:rPr lang="en-US" altLang="ko-KR" sz="1600" dirty="0"/>
              <a:t>. </a:t>
            </a:r>
            <a:endParaRPr lang="ko-KR" alt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878313-7C82-4070-875A-D7A2F0DAA310}"/>
              </a:ext>
            </a:extLst>
          </p:cNvPr>
          <p:cNvSpPr txBox="1"/>
          <p:nvPr/>
        </p:nvSpPr>
        <p:spPr>
          <a:xfrm>
            <a:off x="8657581" y="4911845"/>
            <a:ext cx="2633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/>
              <a:t>역사를 곧 바이며</a:t>
            </a:r>
            <a:r>
              <a:rPr lang="en-US" altLang="ko-KR" sz="1600" dirty="0"/>
              <a:t>, </a:t>
            </a:r>
            <a:r>
              <a:rPr lang="ko-KR" altLang="en-US" sz="1600" dirty="0"/>
              <a:t>풀이 있다</a:t>
            </a:r>
            <a:r>
              <a:rPr lang="en-US" altLang="ko-KR" sz="1600" dirty="0"/>
              <a:t>. </a:t>
            </a:r>
            <a:r>
              <a:rPr lang="ko-KR" altLang="en-US" sz="1600" dirty="0"/>
              <a:t>발휘하기 가슴에 커다란 청춘에서만 그들의 이것이다</a:t>
            </a:r>
            <a:r>
              <a:rPr lang="en-US" altLang="ko-KR" sz="1600" dirty="0"/>
              <a:t>. </a:t>
            </a:r>
            <a:r>
              <a:rPr lang="ko-KR" altLang="en-US" sz="1600" dirty="0"/>
              <a:t>눈에 희망의 사랑의 가장 주며</a:t>
            </a:r>
            <a:r>
              <a:rPr lang="en-US" altLang="ko-KR" sz="1600" dirty="0"/>
              <a:t>, </a:t>
            </a:r>
            <a:r>
              <a:rPr lang="ko-KR" altLang="en-US" sz="1600" dirty="0"/>
              <a:t>더운지라 가슴에 황금시대다</a:t>
            </a:r>
            <a:r>
              <a:rPr lang="en-US" altLang="ko-KR" sz="1600" dirty="0"/>
              <a:t>. </a:t>
            </a:r>
            <a:endParaRPr lang="ko-KR" altLang="en-US" sz="16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B69D5CB-5799-4D8E-BADC-C031F261C033}"/>
              </a:ext>
            </a:extLst>
          </p:cNvPr>
          <p:cNvSpPr txBox="1"/>
          <p:nvPr/>
        </p:nvSpPr>
        <p:spPr>
          <a:xfrm>
            <a:off x="7631338" y="2180028"/>
            <a:ext cx="2633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/>
              <a:t>역사를 곧 바이며</a:t>
            </a:r>
            <a:r>
              <a:rPr lang="en-US" altLang="ko-KR" sz="1600" dirty="0"/>
              <a:t>, </a:t>
            </a:r>
            <a:r>
              <a:rPr lang="ko-KR" altLang="en-US" sz="1600" dirty="0"/>
              <a:t>풀이 있다</a:t>
            </a:r>
            <a:r>
              <a:rPr lang="en-US" altLang="ko-KR" sz="1600" dirty="0"/>
              <a:t>. </a:t>
            </a:r>
            <a:r>
              <a:rPr lang="ko-KR" altLang="en-US" sz="1600" dirty="0"/>
              <a:t>발휘하기 가슴에 커다란 청춘에서만 그들의 이것이다</a:t>
            </a:r>
            <a:r>
              <a:rPr lang="en-US" altLang="ko-KR" sz="1600" dirty="0"/>
              <a:t>. </a:t>
            </a:r>
            <a:r>
              <a:rPr lang="ko-KR" altLang="en-US" sz="1600" dirty="0"/>
              <a:t>눈에 희망의 사랑의 가장 주며</a:t>
            </a:r>
            <a:r>
              <a:rPr lang="en-US" altLang="ko-KR" sz="1600" dirty="0"/>
              <a:t>, </a:t>
            </a:r>
            <a:r>
              <a:rPr lang="ko-KR" altLang="en-US" sz="1600" dirty="0"/>
              <a:t>더운지라 가슴에 황금시대다</a:t>
            </a:r>
            <a:r>
              <a:rPr lang="en-US" altLang="ko-KR" sz="1600" dirty="0"/>
              <a:t>. </a:t>
            </a:r>
            <a:endParaRPr lang="ko-KR" alt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10AD75-0537-43C9-A65B-2285F22132BD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FD3AA9-BF5D-40A5-B588-4C1902D3B675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0240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719A6FA6-A29A-4B67-B9D7-EEBC9F1DA427}"/>
              </a:ext>
            </a:extLst>
          </p:cNvPr>
          <p:cNvSpPr/>
          <p:nvPr/>
        </p:nvSpPr>
        <p:spPr>
          <a:xfrm>
            <a:off x="5026294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D2F5E506-BC28-47CB-AFEB-EBEACDBC5183}"/>
              </a:ext>
            </a:extLst>
          </p:cNvPr>
          <p:cNvSpPr/>
          <p:nvPr/>
        </p:nvSpPr>
        <p:spPr>
          <a:xfrm>
            <a:off x="5245455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D357A574-7768-4394-BB6D-9DC4333E4230}"/>
              </a:ext>
            </a:extLst>
          </p:cNvPr>
          <p:cNvSpPr/>
          <p:nvPr/>
        </p:nvSpPr>
        <p:spPr>
          <a:xfrm>
            <a:off x="5464616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806A49D2-806B-4E37-8663-01A38E541B43}"/>
              </a:ext>
            </a:extLst>
          </p:cNvPr>
          <p:cNvSpPr/>
          <p:nvPr/>
        </p:nvSpPr>
        <p:spPr>
          <a:xfrm>
            <a:off x="5683777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94C805B2-9286-4AAC-9242-A3B58E27809D}"/>
              </a:ext>
            </a:extLst>
          </p:cNvPr>
          <p:cNvSpPr/>
          <p:nvPr/>
        </p:nvSpPr>
        <p:spPr>
          <a:xfrm>
            <a:off x="5902937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74FB1AA-F7EA-4BED-A2CA-4F7AB255703A}"/>
              </a:ext>
            </a:extLst>
          </p:cNvPr>
          <p:cNvSpPr/>
          <p:nvPr/>
        </p:nvSpPr>
        <p:spPr>
          <a:xfrm>
            <a:off x="6122098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D5246ECF-9532-4C60-B913-4E83433A558A}"/>
              </a:ext>
            </a:extLst>
          </p:cNvPr>
          <p:cNvSpPr/>
          <p:nvPr/>
        </p:nvSpPr>
        <p:spPr>
          <a:xfrm>
            <a:off x="6341259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EDA733CC-3187-4A06-9D2E-5F5E9DDFA334}"/>
              </a:ext>
            </a:extLst>
          </p:cNvPr>
          <p:cNvSpPr/>
          <p:nvPr/>
        </p:nvSpPr>
        <p:spPr>
          <a:xfrm>
            <a:off x="6560420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C222DA3-D14A-45BC-9646-9333FD6F1AEB}"/>
              </a:ext>
            </a:extLst>
          </p:cNvPr>
          <p:cNvSpPr/>
          <p:nvPr/>
        </p:nvSpPr>
        <p:spPr>
          <a:xfrm>
            <a:off x="6779581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ED0F4A2-962F-423E-AF4B-9D7ECC647CB0}"/>
              </a:ext>
            </a:extLst>
          </p:cNvPr>
          <p:cNvSpPr/>
          <p:nvPr/>
        </p:nvSpPr>
        <p:spPr>
          <a:xfrm>
            <a:off x="6998742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18CC67D7-6BF0-4B1B-9CF7-EBA4837208CA}"/>
              </a:ext>
            </a:extLst>
          </p:cNvPr>
          <p:cNvSpPr/>
          <p:nvPr/>
        </p:nvSpPr>
        <p:spPr>
          <a:xfrm>
            <a:off x="5026294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52E01028-0434-4DAC-957B-3DEBA28CB727}"/>
              </a:ext>
            </a:extLst>
          </p:cNvPr>
          <p:cNvSpPr/>
          <p:nvPr/>
        </p:nvSpPr>
        <p:spPr>
          <a:xfrm>
            <a:off x="5245455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B6C5F4C7-5FD1-42C8-8F22-9B59D1593704}"/>
              </a:ext>
            </a:extLst>
          </p:cNvPr>
          <p:cNvSpPr/>
          <p:nvPr/>
        </p:nvSpPr>
        <p:spPr>
          <a:xfrm>
            <a:off x="5464616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CB15E6C8-7B01-40E2-B1BB-5844627A3670}"/>
              </a:ext>
            </a:extLst>
          </p:cNvPr>
          <p:cNvSpPr/>
          <p:nvPr/>
        </p:nvSpPr>
        <p:spPr>
          <a:xfrm>
            <a:off x="5683777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D18EF9AE-0D09-405F-8FC2-377B20575AD9}"/>
              </a:ext>
            </a:extLst>
          </p:cNvPr>
          <p:cNvSpPr/>
          <p:nvPr/>
        </p:nvSpPr>
        <p:spPr>
          <a:xfrm>
            <a:off x="5902937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94EA0DB-4494-424A-B43E-D78EC690B0F3}"/>
              </a:ext>
            </a:extLst>
          </p:cNvPr>
          <p:cNvSpPr/>
          <p:nvPr/>
        </p:nvSpPr>
        <p:spPr>
          <a:xfrm>
            <a:off x="6122098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20B2E6CF-AC63-4C75-9D7B-47B7F6C4A743}"/>
              </a:ext>
            </a:extLst>
          </p:cNvPr>
          <p:cNvSpPr/>
          <p:nvPr/>
        </p:nvSpPr>
        <p:spPr>
          <a:xfrm>
            <a:off x="6341259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98446524-C7F1-4BDE-B7CA-356F2A01F84F}"/>
              </a:ext>
            </a:extLst>
          </p:cNvPr>
          <p:cNvSpPr/>
          <p:nvPr/>
        </p:nvSpPr>
        <p:spPr>
          <a:xfrm>
            <a:off x="6560420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B9008826-146E-4A17-9E1F-64937B63A4E2}"/>
              </a:ext>
            </a:extLst>
          </p:cNvPr>
          <p:cNvSpPr/>
          <p:nvPr/>
        </p:nvSpPr>
        <p:spPr>
          <a:xfrm>
            <a:off x="6779581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FBFCFD14-3747-49B7-B1F3-22403BEB8AB9}"/>
              </a:ext>
            </a:extLst>
          </p:cNvPr>
          <p:cNvSpPr/>
          <p:nvPr/>
        </p:nvSpPr>
        <p:spPr>
          <a:xfrm>
            <a:off x="6998742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4B423512-284C-47A2-B8C4-867350A8CAB6}"/>
              </a:ext>
            </a:extLst>
          </p:cNvPr>
          <p:cNvSpPr/>
          <p:nvPr/>
        </p:nvSpPr>
        <p:spPr>
          <a:xfrm>
            <a:off x="5026294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0D22A181-89DC-44BA-9D66-31BB68C20257}"/>
              </a:ext>
            </a:extLst>
          </p:cNvPr>
          <p:cNvSpPr/>
          <p:nvPr/>
        </p:nvSpPr>
        <p:spPr>
          <a:xfrm>
            <a:off x="5245455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35E696A7-2275-49EB-B04D-B75D81440760}"/>
              </a:ext>
            </a:extLst>
          </p:cNvPr>
          <p:cNvSpPr/>
          <p:nvPr/>
        </p:nvSpPr>
        <p:spPr>
          <a:xfrm>
            <a:off x="5464616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C9BC035A-F456-451B-8AF0-97951F00F687}"/>
              </a:ext>
            </a:extLst>
          </p:cNvPr>
          <p:cNvSpPr/>
          <p:nvPr/>
        </p:nvSpPr>
        <p:spPr>
          <a:xfrm>
            <a:off x="5683777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206ACE57-5B8A-4922-AED0-89D945FAE29A}"/>
              </a:ext>
            </a:extLst>
          </p:cNvPr>
          <p:cNvSpPr/>
          <p:nvPr/>
        </p:nvSpPr>
        <p:spPr>
          <a:xfrm>
            <a:off x="5902937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27494637-A10B-40D8-8A61-2943D1ECEE88}"/>
              </a:ext>
            </a:extLst>
          </p:cNvPr>
          <p:cNvSpPr/>
          <p:nvPr/>
        </p:nvSpPr>
        <p:spPr>
          <a:xfrm>
            <a:off x="6122098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51FB5FFF-6895-49B2-873A-F5748F54AE28}"/>
              </a:ext>
            </a:extLst>
          </p:cNvPr>
          <p:cNvSpPr/>
          <p:nvPr/>
        </p:nvSpPr>
        <p:spPr>
          <a:xfrm>
            <a:off x="6341259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9491AB44-F9AA-4DBE-8571-838741FDE85A}"/>
              </a:ext>
            </a:extLst>
          </p:cNvPr>
          <p:cNvSpPr/>
          <p:nvPr/>
        </p:nvSpPr>
        <p:spPr>
          <a:xfrm>
            <a:off x="6560420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7E042C3E-95B0-4E6C-9644-9F1911D37243}"/>
              </a:ext>
            </a:extLst>
          </p:cNvPr>
          <p:cNvSpPr/>
          <p:nvPr/>
        </p:nvSpPr>
        <p:spPr>
          <a:xfrm>
            <a:off x="6779581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D43246F2-1E66-4ED2-88D8-3CDA80EA1710}"/>
              </a:ext>
            </a:extLst>
          </p:cNvPr>
          <p:cNvSpPr/>
          <p:nvPr/>
        </p:nvSpPr>
        <p:spPr>
          <a:xfrm>
            <a:off x="6998742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29609AB9-881E-4479-87D5-5952101EB049}"/>
              </a:ext>
            </a:extLst>
          </p:cNvPr>
          <p:cNvSpPr/>
          <p:nvPr/>
        </p:nvSpPr>
        <p:spPr>
          <a:xfrm>
            <a:off x="5026294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37DC5682-0450-47F5-8EA3-19E88EB5545C}"/>
              </a:ext>
            </a:extLst>
          </p:cNvPr>
          <p:cNvSpPr/>
          <p:nvPr/>
        </p:nvSpPr>
        <p:spPr>
          <a:xfrm>
            <a:off x="5245455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655BEC2F-45B7-4153-A943-E49D515B44EE}"/>
              </a:ext>
            </a:extLst>
          </p:cNvPr>
          <p:cNvSpPr/>
          <p:nvPr/>
        </p:nvSpPr>
        <p:spPr>
          <a:xfrm>
            <a:off x="5464616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B8C3CA75-EEF4-408D-BDF2-89984D0190A2}"/>
              </a:ext>
            </a:extLst>
          </p:cNvPr>
          <p:cNvSpPr/>
          <p:nvPr/>
        </p:nvSpPr>
        <p:spPr>
          <a:xfrm>
            <a:off x="5683777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F1A0D722-E51D-4E14-8C44-BD5A03C707E0}"/>
              </a:ext>
            </a:extLst>
          </p:cNvPr>
          <p:cNvSpPr/>
          <p:nvPr/>
        </p:nvSpPr>
        <p:spPr>
          <a:xfrm>
            <a:off x="5902937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90069A5E-5090-4F5B-9594-454A998A1191}"/>
              </a:ext>
            </a:extLst>
          </p:cNvPr>
          <p:cNvSpPr/>
          <p:nvPr/>
        </p:nvSpPr>
        <p:spPr>
          <a:xfrm>
            <a:off x="6122098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EAFAD880-6B23-4936-9F6F-5C16ED7CF5E2}"/>
              </a:ext>
            </a:extLst>
          </p:cNvPr>
          <p:cNvSpPr/>
          <p:nvPr/>
        </p:nvSpPr>
        <p:spPr>
          <a:xfrm>
            <a:off x="6341259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7C10F360-7F64-46B2-A530-2E6A86216ED3}"/>
              </a:ext>
            </a:extLst>
          </p:cNvPr>
          <p:cNvSpPr/>
          <p:nvPr/>
        </p:nvSpPr>
        <p:spPr>
          <a:xfrm>
            <a:off x="6560420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F0B3F54B-12E8-4016-976E-06C877DF8F31}"/>
              </a:ext>
            </a:extLst>
          </p:cNvPr>
          <p:cNvSpPr/>
          <p:nvPr/>
        </p:nvSpPr>
        <p:spPr>
          <a:xfrm>
            <a:off x="6779581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57F9E8D9-E59C-44F7-B82B-81425F892A44}"/>
              </a:ext>
            </a:extLst>
          </p:cNvPr>
          <p:cNvSpPr/>
          <p:nvPr/>
        </p:nvSpPr>
        <p:spPr>
          <a:xfrm>
            <a:off x="6998742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AF8D2F2A-FFF9-4CEB-AB23-34DA8B49EB5F}"/>
              </a:ext>
            </a:extLst>
          </p:cNvPr>
          <p:cNvSpPr/>
          <p:nvPr/>
        </p:nvSpPr>
        <p:spPr>
          <a:xfrm>
            <a:off x="5026294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7B7C98EC-86D5-47E8-94CF-1762AB74D57A}"/>
              </a:ext>
            </a:extLst>
          </p:cNvPr>
          <p:cNvSpPr/>
          <p:nvPr/>
        </p:nvSpPr>
        <p:spPr>
          <a:xfrm>
            <a:off x="5245455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167F8EB8-BA1D-4814-9285-A7E5AED9F1A0}"/>
              </a:ext>
            </a:extLst>
          </p:cNvPr>
          <p:cNvSpPr/>
          <p:nvPr/>
        </p:nvSpPr>
        <p:spPr>
          <a:xfrm>
            <a:off x="5464616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2A3DD8E1-E7F5-499C-A1C8-A7AF36EE7C8B}"/>
              </a:ext>
            </a:extLst>
          </p:cNvPr>
          <p:cNvSpPr/>
          <p:nvPr/>
        </p:nvSpPr>
        <p:spPr>
          <a:xfrm>
            <a:off x="5683777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03E36400-E795-4E8D-8D36-9FCD51EE4A40}"/>
              </a:ext>
            </a:extLst>
          </p:cNvPr>
          <p:cNvSpPr/>
          <p:nvPr/>
        </p:nvSpPr>
        <p:spPr>
          <a:xfrm>
            <a:off x="5902937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85E1841B-CA3C-4428-82CD-9F78AB2F3EE1}"/>
              </a:ext>
            </a:extLst>
          </p:cNvPr>
          <p:cNvSpPr/>
          <p:nvPr/>
        </p:nvSpPr>
        <p:spPr>
          <a:xfrm>
            <a:off x="6122098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F4E64F81-5AB2-4E07-B85A-443A581F075E}"/>
              </a:ext>
            </a:extLst>
          </p:cNvPr>
          <p:cNvSpPr/>
          <p:nvPr/>
        </p:nvSpPr>
        <p:spPr>
          <a:xfrm>
            <a:off x="6341259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9FD81E03-A58F-4E3F-BA2C-5F9ACA28B310}"/>
              </a:ext>
            </a:extLst>
          </p:cNvPr>
          <p:cNvSpPr/>
          <p:nvPr/>
        </p:nvSpPr>
        <p:spPr>
          <a:xfrm>
            <a:off x="6560420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7F63BD41-FF9C-484A-A78E-EA3C49AAED33}"/>
              </a:ext>
            </a:extLst>
          </p:cNvPr>
          <p:cNvSpPr/>
          <p:nvPr/>
        </p:nvSpPr>
        <p:spPr>
          <a:xfrm>
            <a:off x="6779581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33F020DB-9409-4CB4-8E83-6FFDB2D039AD}"/>
              </a:ext>
            </a:extLst>
          </p:cNvPr>
          <p:cNvSpPr/>
          <p:nvPr/>
        </p:nvSpPr>
        <p:spPr>
          <a:xfrm>
            <a:off x="6998742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44D8273C-67FE-44F5-BEC5-02D2E321352A}"/>
              </a:ext>
            </a:extLst>
          </p:cNvPr>
          <p:cNvSpPr/>
          <p:nvPr/>
        </p:nvSpPr>
        <p:spPr>
          <a:xfrm>
            <a:off x="5026294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EC8EB836-CF5E-4BBA-9D89-41541D77FD15}"/>
              </a:ext>
            </a:extLst>
          </p:cNvPr>
          <p:cNvSpPr/>
          <p:nvPr/>
        </p:nvSpPr>
        <p:spPr>
          <a:xfrm>
            <a:off x="5245455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37402DF8-36EA-4107-9A0D-0FE08506BA1A}"/>
              </a:ext>
            </a:extLst>
          </p:cNvPr>
          <p:cNvSpPr/>
          <p:nvPr/>
        </p:nvSpPr>
        <p:spPr>
          <a:xfrm>
            <a:off x="5464616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707869BF-22AB-467C-9A48-A96B72A500C9}"/>
              </a:ext>
            </a:extLst>
          </p:cNvPr>
          <p:cNvSpPr/>
          <p:nvPr/>
        </p:nvSpPr>
        <p:spPr>
          <a:xfrm>
            <a:off x="5683777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7BFD3818-DFF8-433E-89F6-3433612FD9CE}"/>
              </a:ext>
            </a:extLst>
          </p:cNvPr>
          <p:cNvSpPr/>
          <p:nvPr/>
        </p:nvSpPr>
        <p:spPr>
          <a:xfrm>
            <a:off x="5902937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3F414A00-58A9-402C-BA70-413E37BE5CC1}"/>
              </a:ext>
            </a:extLst>
          </p:cNvPr>
          <p:cNvSpPr/>
          <p:nvPr/>
        </p:nvSpPr>
        <p:spPr>
          <a:xfrm>
            <a:off x="6122098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5269B8B8-217C-40E9-AD6B-8A8A6649B900}"/>
              </a:ext>
            </a:extLst>
          </p:cNvPr>
          <p:cNvSpPr/>
          <p:nvPr/>
        </p:nvSpPr>
        <p:spPr>
          <a:xfrm>
            <a:off x="6341259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506645FA-A18E-4597-992F-F542B4E64D01}"/>
              </a:ext>
            </a:extLst>
          </p:cNvPr>
          <p:cNvSpPr/>
          <p:nvPr/>
        </p:nvSpPr>
        <p:spPr>
          <a:xfrm>
            <a:off x="6560420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597E9BA0-DB1D-4139-BFEC-10788D4A5A5F}"/>
              </a:ext>
            </a:extLst>
          </p:cNvPr>
          <p:cNvSpPr/>
          <p:nvPr/>
        </p:nvSpPr>
        <p:spPr>
          <a:xfrm>
            <a:off x="6779581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0DFEF57E-5EBA-4A47-A0C0-03C521195E62}"/>
              </a:ext>
            </a:extLst>
          </p:cNvPr>
          <p:cNvSpPr/>
          <p:nvPr/>
        </p:nvSpPr>
        <p:spPr>
          <a:xfrm>
            <a:off x="6998742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4FA6D004-5CCB-485F-BEA7-79217338C244}"/>
              </a:ext>
            </a:extLst>
          </p:cNvPr>
          <p:cNvSpPr/>
          <p:nvPr/>
        </p:nvSpPr>
        <p:spPr>
          <a:xfrm>
            <a:off x="5026294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A18D9AA3-22DC-4203-A797-766781723149}"/>
              </a:ext>
            </a:extLst>
          </p:cNvPr>
          <p:cNvSpPr/>
          <p:nvPr/>
        </p:nvSpPr>
        <p:spPr>
          <a:xfrm>
            <a:off x="5245455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42E715C2-E45F-4BB8-AE71-3BFC716F27FD}"/>
              </a:ext>
            </a:extLst>
          </p:cNvPr>
          <p:cNvSpPr/>
          <p:nvPr/>
        </p:nvSpPr>
        <p:spPr>
          <a:xfrm>
            <a:off x="5464616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04BCCEAB-1E39-4EA9-BAEA-90088DEDF677}"/>
              </a:ext>
            </a:extLst>
          </p:cNvPr>
          <p:cNvSpPr/>
          <p:nvPr/>
        </p:nvSpPr>
        <p:spPr>
          <a:xfrm>
            <a:off x="5683777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6FFEE3B8-7C8B-4F72-9BFC-7B9315868635}"/>
              </a:ext>
            </a:extLst>
          </p:cNvPr>
          <p:cNvSpPr/>
          <p:nvPr/>
        </p:nvSpPr>
        <p:spPr>
          <a:xfrm>
            <a:off x="5902937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F6A46BBF-607A-4910-BC95-EC79F7CDAC48}"/>
              </a:ext>
            </a:extLst>
          </p:cNvPr>
          <p:cNvSpPr/>
          <p:nvPr/>
        </p:nvSpPr>
        <p:spPr>
          <a:xfrm>
            <a:off x="6122098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2AA6E44F-4B7B-478B-A668-C5D60F4E52EA}"/>
              </a:ext>
            </a:extLst>
          </p:cNvPr>
          <p:cNvSpPr/>
          <p:nvPr/>
        </p:nvSpPr>
        <p:spPr>
          <a:xfrm>
            <a:off x="6341259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FBC2B50A-753B-473B-A5B6-102BC073E588}"/>
              </a:ext>
            </a:extLst>
          </p:cNvPr>
          <p:cNvSpPr/>
          <p:nvPr/>
        </p:nvSpPr>
        <p:spPr>
          <a:xfrm>
            <a:off x="6560420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A981D592-4D9E-4A7D-A2AE-507ADC033A18}"/>
              </a:ext>
            </a:extLst>
          </p:cNvPr>
          <p:cNvSpPr/>
          <p:nvPr/>
        </p:nvSpPr>
        <p:spPr>
          <a:xfrm>
            <a:off x="6779581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5823E5B4-3ED2-4C26-B1E0-4FBDF8EE0E4B}"/>
              </a:ext>
            </a:extLst>
          </p:cNvPr>
          <p:cNvSpPr/>
          <p:nvPr/>
        </p:nvSpPr>
        <p:spPr>
          <a:xfrm>
            <a:off x="6998742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8" name="타원 87">
            <a:extLst>
              <a:ext uri="{FF2B5EF4-FFF2-40B4-BE49-F238E27FC236}">
                <a16:creationId xmlns:a16="http://schemas.microsoft.com/office/drawing/2014/main" id="{F78E77C6-54FD-4248-8A4F-0A4F017D0A75}"/>
              </a:ext>
            </a:extLst>
          </p:cNvPr>
          <p:cNvSpPr/>
          <p:nvPr/>
        </p:nvSpPr>
        <p:spPr>
          <a:xfrm>
            <a:off x="5026294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9" name="타원 88">
            <a:extLst>
              <a:ext uri="{FF2B5EF4-FFF2-40B4-BE49-F238E27FC236}">
                <a16:creationId xmlns:a16="http://schemas.microsoft.com/office/drawing/2014/main" id="{2C328195-F8BD-4E0F-9D3F-C57921BB74C0}"/>
              </a:ext>
            </a:extLst>
          </p:cNvPr>
          <p:cNvSpPr/>
          <p:nvPr/>
        </p:nvSpPr>
        <p:spPr>
          <a:xfrm>
            <a:off x="5245455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0" name="타원 89">
            <a:extLst>
              <a:ext uri="{FF2B5EF4-FFF2-40B4-BE49-F238E27FC236}">
                <a16:creationId xmlns:a16="http://schemas.microsoft.com/office/drawing/2014/main" id="{1533907B-3632-420C-875B-7917FA4C8ABD}"/>
              </a:ext>
            </a:extLst>
          </p:cNvPr>
          <p:cNvSpPr/>
          <p:nvPr/>
        </p:nvSpPr>
        <p:spPr>
          <a:xfrm>
            <a:off x="5464616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CCD5CD14-F8EB-43F1-B0D7-01558D6C4FA5}"/>
              </a:ext>
            </a:extLst>
          </p:cNvPr>
          <p:cNvSpPr/>
          <p:nvPr/>
        </p:nvSpPr>
        <p:spPr>
          <a:xfrm>
            <a:off x="5683777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392EB3E0-084F-47D1-8C5B-4E18540D2453}"/>
              </a:ext>
            </a:extLst>
          </p:cNvPr>
          <p:cNvSpPr/>
          <p:nvPr/>
        </p:nvSpPr>
        <p:spPr>
          <a:xfrm>
            <a:off x="5902937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7612EF64-9E4B-4788-AEA3-0B29E6D81994}"/>
              </a:ext>
            </a:extLst>
          </p:cNvPr>
          <p:cNvSpPr/>
          <p:nvPr/>
        </p:nvSpPr>
        <p:spPr>
          <a:xfrm>
            <a:off x="6122098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D5045C85-75BB-47E0-B856-9A1BC714A50E}"/>
              </a:ext>
            </a:extLst>
          </p:cNvPr>
          <p:cNvSpPr/>
          <p:nvPr/>
        </p:nvSpPr>
        <p:spPr>
          <a:xfrm>
            <a:off x="6341259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B5303D5F-B27D-4A5F-A54C-6A597E0F54D7}"/>
              </a:ext>
            </a:extLst>
          </p:cNvPr>
          <p:cNvSpPr/>
          <p:nvPr/>
        </p:nvSpPr>
        <p:spPr>
          <a:xfrm>
            <a:off x="6560420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5068D1FB-94CA-454E-9DD4-3722C35F9E4F}"/>
              </a:ext>
            </a:extLst>
          </p:cNvPr>
          <p:cNvSpPr/>
          <p:nvPr/>
        </p:nvSpPr>
        <p:spPr>
          <a:xfrm>
            <a:off x="6779581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D3608BBD-0C18-4C59-BCC1-4BE199C2DEFA}"/>
              </a:ext>
            </a:extLst>
          </p:cNvPr>
          <p:cNvSpPr/>
          <p:nvPr/>
        </p:nvSpPr>
        <p:spPr>
          <a:xfrm>
            <a:off x="6998742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DCABAFE3-D0CE-4CAB-8F14-7A8854EEA1F0}"/>
              </a:ext>
            </a:extLst>
          </p:cNvPr>
          <p:cNvSpPr/>
          <p:nvPr/>
        </p:nvSpPr>
        <p:spPr>
          <a:xfrm>
            <a:off x="5026294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19775CCA-EA99-4F43-9B41-3D4E257F4058}"/>
              </a:ext>
            </a:extLst>
          </p:cNvPr>
          <p:cNvSpPr/>
          <p:nvPr/>
        </p:nvSpPr>
        <p:spPr>
          <a:xfrm>
            <a:off x="5245455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AEA527ED-5A42-4685-9F07-FE4EFF55C0C2}"/>
              </a:ext>
            </a:extLst>
          </p:cNvPr>
          <p:cNvSpPr/>
          <p:nvPr/>
        </p:nvSpPr>
        <p:spPr>
          <a:xfrm>
            <a:off x="5464616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1" name="타원 100">
            <a:extLst>
              <a:ext uri="{FF2B5EF4-FFF2-40B4-BE49-F238E27FC236}">
                <a16:creationId xmlns:a16="http://schemas.microsoft.com/office/drawing/2014/main" id="{B04240CF-2BF7-47D7-8CD9-C976112BA0C8}"/>
              </a:ext>
            </a:extLst>
          </p:cNvPr>
          <p:cNvSpPr/>
          <p:nvPr/>
        </p:nvSpPr>
        <p:spPr>
          <a:xfrm>
            <a:off x="5683777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F9B8D482-2FE3-4FA2-9E9E-65CBE9336146}"/>
              </a:ext>
            </a:extLst>
          </p:cNvPr>
          <p:cNvSpPr/>
          <p:nvPr/>
        </p:nvSpPr>
        <p:spPr>
          <a:xfrm>
            <a:off x="5902937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7AF25656-76A5-4F5F-9350-C7D90350D449}"/>
              </a:ext>
            </a:extLst>
          </p:cNvPr>
          <p:cNvSpPr/>
          <p:nvPr/>
        </p:nvSpPr>
        <p:spPr>
          <a:xfrm>
            <a:off x="6122098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4" name="타원 103">
            <a:extLst>
              <a:ext uri="{FF2B5EF4-FFF2-40B4-BE49-F238E27FC236}">
                <a16:creationId xmlns:a16="http://schemas.microsoft.com/office/drawing/2014/main" id="{047AD44A-1098-4064-8998-C6D820EEFF56}"/>
              </a:ext>
            </a:extLst>
          </p:cNvPr>
          <p:cNvSpPr/>
          <p:nvPr/>
        </p:nvSpPr>
        <p:spPr>
          <a:xfrm>
            <a:off x="6341259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5" name="타원 104">
            <a:extLst>
              <a:ext uri="{FF2B5EF4-FFF2-40B4-BE49-F238E27FC236}">
                <a16:creationId xmlns:a16="http://schemas.microsoft.com/office/drawing/2014/main" id="{E1E596C0-D79E-4143-87F3-9E2B37FAF525}"/>
              </a:ext>
            </a:extLst>
          </p:cNvPr>
          <p:cNvSpPr/>
          <p:nvPr/>
        </p:nvSpPr>
        <p:spPr>
          <a:xfrm>
            <a:off x="6560420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6" name="타원 105">
            <a:extLst>
              <a:ext uri="{FF2B5EF4-FFF2-40B4-BE49-F238E27FC236}">
                <a16:creationId xmlns:a16="http://schemas.microsoft.com/office/drawing/2014/main" id="{EDD56710-9C12-43CF-AD35-97F0D01E8C9C}"/>
              </a:ext>
            </a:extLst>
          </p:cNvPr>
          <p:cNvSpPr/>
          <p:nvPr/>
        </p:nvSpPr>
        <p:spPr>
          <a:xfrm>
            <a:off x="6779581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7" name="타원 106">
            <a:extLst>
              <a:ext uri="{FF2B5EF4-FFF2-40B4-BE49-F238E27FC236}">
                <a16:creationId xmlns:a16="http://schemas.microsoft.com/office/drawing/2014/main" id="{37B8E468-D059-4A21-A0D3-9D8B020408AE}"/>
              </a:ext>
            </a:extLst>
          </p:cNvPr>
          <p:cNvSpPr/>
          <p:nvPr/>
        </p:nvSpPr>
        <p:spPr>
          <a:xfrm>
            <a:off x="6998742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8" name="타원 107">
            <a:extLst>
              <a:ext uri="{FF2B5EF4-FFF2-40B4-BE49-F238E27FC236}">
                <a16:creationId xmlns:a16="http://schemas.microsoft.com/office/drawing/2014/main" id="{F82C72BD-C792-4D46-A41B-634F9C9E3A80}"/>
              </a:ext>
            </a:extLst>
          </p:cNvPr>
          <p:cNvSpPr/>
          <p:nvPr/>
        </p:nvSpPr>
        <p:spPr>
          <a:xfrm>
            <a:off x="5026294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25985C74-278D-40F6-AD0C-49D2B3D178B1}"/>
              </a:ext>
            </a:extLst>
          </p:cNvPr>
          <p:cNvSpPr/>
          <p:nvPr/>
        </p:nvSpPr>
        <p:spPr>
          <a:xfrm>
            <a:off x="5245455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0BDFC661-9FD8-4182-9DEB-B4839ABD5EDB}"/>
              </a:ext>
            </a:extLst>
          </p:cNvPr>
          <p:cNvSpPr/>
          <p:nvPr/>
        </p:nvSpPr>
        <p:spPr>
          <a:xfrm>
            <a:off x="5464616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92A20690-1145-466E-9CAF-3BE1664348EC}"/>
              </a:ext>
            </a:extLst>
          </p:cNvPr>
          <p:cNvSpPr/>
          <p:nvPr/>
        </p:nvSpPr>
        <p:spPr>
          <a:xfrm>
            <a:off x="5683777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E723F501-C2DB-46F3-997B-0014AF1BE5EF}"/>
              </a:ext>
            </a:extLst>
          </p:cNvPr>
          <p:cNvSpPr/>
          <p:nvPr/>
        </p:nvSpPr>
        <p:spPr>
          <a:xfrm>
            <a:off x="5902937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6FA48883-828C-4DB4-88A3-7A823225BD2E}"/>
              </a:ext>
            </a:extLst>
          </p:cNvPr>
          <p:cNvSpPr/>
          <p:nvPr/>
        </p:nvSpPr>
        <p:spPr>
          <a:xfrm>
            <a:off x="6122098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3BCD44EA-2DBD-43CD-8481-B94B04DC3EB1}"/>
              </a:ext>
            </a:extLst>
          </p:cNvPr>
          <p:cNvSpPr/>
          <p:nvPr/>
        </p:nvSpPr>
        <p:spPr>
          <a:xfrm>
            <a:off x="6341259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FD1B0697-4E17-4108-8128-D4C23EA7B631}"/>
              </a:ext>
            </a:extLst>
          </p:cNvPr>
          <p:cNvSpPr/>
          <p:nvPr/>
        </p:nvSpPr>
        <p:spPr>
          <a:xfrm>
            <a:off x="6560420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93BD74BC-453F-4CD8-B53C-A0AC37233005}"/>
              </a:ext>
            </a:extLst>
          </p:cNvPr>
          <p:cNvSpPr/>
          <p:nvPr/>
        </p:nvSpPr>
        <p:spPr>
          <a:xfrm>
            <a:off x="6779581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3234C7D1-0389-4DCE-BEBA-7C7654717FA8}"/>
              </a:ext>
            </a:extLst>
          </p:cNvPr>
          <p:cNvSpPr/>
          <p:nvPr/>
        </p:nvSpPr>
        <p:spPr>
          <a:xfrm>
            <a:off x="6998742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DCF54B6B-4E3E-48FE-98C8-CB557FB1048F}"/>
              </a:ext>
            </a:extLst>
          </p:cNvPr>
          <p:cNvSpPr/>
          <p:nvPr/>
        </p:nvSpPr>
        <p:spPr>
          <a:xfrm>
            <a:off x="1048062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20D56C75-DF9B-41E0-B1CC-A28BC1763C9E}"/>
              </a:ext>
            </a:extLst>
          </p:cNvPr>
          <p:cNvSpPr/>
          <p:nvPr/>
        </p:nvSpPr>
        <p:spPr>
          <a:xfrm>
            <a:off x="1267223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9BE8E9FF-B74E-4C67-B153-61082901CFE1}"/>
              </a:ext>
            </a:extLst>
          </p:cNvPr>
          <p:cNvSpPr/>
          <p:nvPr/>
        </p:nvSpPr>
        <p:spPr>
          <a:xfrm>
            <a:off x="1486384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79DA3729-9BA3-480D-BF25-8998165785ED}"/>
              </a:ext>
            </a:extLst>
          </p:cNvPr>
          <p:cNvSpPr/>
          <p:nvPr/>
        </p:nvSpPr>
        <p:spPr>
          <a:xfrm>
            <a:off x="1705545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94FE9251-D012-48FF-9270-F844E6B197F7}"/>
              </a:ext>
            </a:extLst>
          </p:cNvPr>
          <p:cNvSpPr/>
          <p:nvPr/>
        </p:nvSpPr>
        <p:spPr>
          <a:xfrm>
            <a:off x="1924705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3F714D55-129D-45E8-8606-AA4F3DB3B300}"/>
              </a:ext>
            </a:extLst>
          </p:cNvPr>
          <p:cNvSpPr/>
          <p:nvPr/>
        </p:nvSpPr>
        <p:spPr>
          <a:xfrm>
            <a:off x="2143866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EAE39E3A-B54B-4367-9AF6-0557B6960DE7}"/>
              </a:ext>
            </a:extLst>
          </p:cNvPr>
          <p:cNvSpPr/>
          <p:nvPr/>
        </p:nvSpPr>
        <p:spPr>
          <a:xfrm>
            <a:off x="2363027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D46B02BD-C625-44FF-BD6A-6AF9D4F19B2C}"/>
              </a:ext>
            </a:extLst>
          </p:cNvPr>
          <p:cNvSpPr/>
          <p:nvPr/>
        </p:nvSpPr>
        <p:spPr>
          <a:xfrm>
            <a:off x="2582188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6" name="타원 125">
            <a:extLst>
              <a:ext uri="{FF2B5EF4-FFF2-40B4-BE49-F238E27FC236}">
                <a16:creationId xmlns:a16="http://schemas.microsoft.com/office/drawing/2014/main" id="{DAC577A0-B3C9-45F5-9B26-D770F39E75F9}"/>
              </a:ext>
            </a:extLst>
          </p:cNvPr>
          <p:cNvSpPr/>
          <p:nvPr/>
        </p:nvSpPr>
        <p:spPr>
          <a:xfrm>
            <a:off x="2801349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7" name="타원 126">
            <a:extLst>
              <a:ext uri="{FF2B5EF4-FFF2-40B4-BE49-F238E27FC236}">
                <a16:creationId xmlns:a16="http://schemas.microsoft.com/office/drawing/2014/main" id="{2E771341-8452-4AC7-A46C-F4B354F281C3}"/>
              </a:ext>
            </a:extLst>
          </p:cNvPr>
          <p:cNvSpPr/>
          <p:nvPr/>
        </p:nvSpPr>
        <p:spPr>
          <a:xfrm>
            <a:off x="3020510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8A0745CD-7F9B-4755-A9BC-637ACA37DF72}"/>
              </a:ext>
            </a:extLst>
          </p:cNvPr>
          <p:cNvSpPr/>
          <p:nvPr/>
        </p:nvSpPr>
        <p:spPr>
          <a:xfrm>
            <a:off x="1048062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8D4C83C6-FBBF-4134-9C3C-5E545FF28095}"/>
              </a:ext>
            </a:extLst>
          </p:cNvPr>
          <p:cNvSpPr/>
          <p:nvPr/>
        </p:nvSpPr>
        <p:spPr>
          <a:xfrm>
            <a:off x="1267223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DA4A7B0C-3EE1-47DE-A4F4-6EEB2FFD10A7}"/>
              </a:ext>
            </a:extLst>
          </p:cNvPr>
          <p:cNvSpPr/>
          <p:nvPr/>
        </p:nvSpPr>
        <p:spPr>
          <a:xfrm>
            <a:off x="1486384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8136F76F-6158-4B62-9E42-AAE401781717}"/>
              </a:ext>
            </a:extLst>
          </p:cNvPr>
          <p:cNvSpPr/>
          <p:nvPr/>
        </p:nvSpPr>
        <p:spPr>
          <a:xfrm>
            <a:off x="1705545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2" name="타원 131">
            <a:extLst>
              <a:ext uri="{FF2B5EF4-FFF2-40B4-BE49-F238E27FC236}">
                <a16:creationId xmlns:a16="http://schemas.microsoft.com/office/drawing/2014/main" id="{76BF58C9-964B-4924-87AD-5A7AE0112148}"/>
              </a:ext>
            </a:extLst>
          </p:cNvPr>
          <p:cNvSpPr/>
          <p:nvPr/>
        </p:nvSpPr>
        <p:spPr>
          <a:xfrm>
            <a:off x="1924705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72567109-4A41-4D16-A469-05A5513438A7}"/>
              </a:ext>
            </a:extLst>
          </p:cNvPr>
          <p:cNvSpPr/>
          <p:nvPr/>
        </p:nvSpPr>
        <p:spPr>
          <a:xfrm>
            <a:off x="2143866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4" name="타원 133">
            <a:extLst>
              <a:ext uri="{FF2B5EF4-FFF2-40B4-BE49-F238E27FC236}">
                <a16:creationId xmlns:a16="http://schemas.microsoft.com/office/drawing/2014/main" id="{B7EA1275-BE12-41B2-BF77-514D0F252A56}"/>
              </a:ext>
            </a:extLst>
          </p:cNvPr>
          <p:cNvSpPr/>
          <p:nvPr/>
        </p:nvSpPr>
        <p:spPr>
          <a:xfrm>
            <a:off x="2363027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8C5F219D-6F0E-43E6-9621-11E0C5BCA125}"/>
              </a:ext>
            </a:extLst>
          </p:cNvPr>
          <p:cNvSpPr/>
          <p:nvPr/>
        </p:nvSpPr>
        <p:spPr>
          <a:xfrm>
            <a:off x="2582188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6" name="타원 135">
            <a:extLst>
              <a:ext uri="{FF2B5EF4-FFF2-40B4-BE49-F238E27FC236}">
                <a16:creationId xmlns:a16="http://schemas.microsoft.com/office/drawing/2014/main" id="{0EB9670F-B64C-4FE2-B14E-36C6CACC3072}"/>
              </a:ext>
            </a:extLst>
          </p:cNvPr>
          <p:cNvSpPr/>
          <p:nvPr/>
        </p:nvSpPr>
        <p:spPr>
          <a:xfrm>
            <a:off x="2801349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E709D762-F58F-4CCA-A7AC-DD6E81D4EED4}"/>
              </a:ext>
            </a:extLst>
          </p:cNvPr>
          <p:cNvSpPr/>
          <p:nvPr/>
        </p:nvSpPr>
        <p:spPr>
          <a:xfrm>
            <a:off x="3020510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72404ACA-68B0-4A37-9661-CC1037D070CF}"/>
              </a:ext>
            </a:extLst>
          </p:cNvPr>
          <p:cNvSpPr/>
          <p:nvPr/>
        </p:nvSpPr>
        <p:spPr>
          <a:xfrm>
            <a:off x="1048062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323625A8-140D-48E3-BCE2-6561BAD6E702}"/>
              </a:ext>
            </a:extLst>
          </p:cNvPr>
          <p:cNvSpPr/>
          <p:nvPr/>
        </p:nvSpPr>
        <p:spPr>
          <a:xfrm>
            <a:off x="1267223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2F47B294-BB0B-47D3-8A0C-CD65BB4C0866}"/>
              </a:ext>
            </a:extLst>
          </p:cNvPr>
          <p:cNvSpPr/>
          <p:nvPr/>
        </p:nvSpPr>
        <p:spPr>
          <a:xfrm>
            <a:off x="1486384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1" name="타원 140">
            <a:extLst>
              <a:ext uri="{FF2B5EF4-FFF2-40B4-BE49-F238E27FC236}">
                <a16:creationId xmlns:a16="http://schemas.microsoft.com/office/drawing/2014/main" id="{58F79601-36CA-4730-A82D-81BAB974D1FE}"/>
              </a:ext>
            </a:extLst>
          </p:cNvPr>
          <p:cNvSpPr/>
          <p:nvPr/>
        </p:nvSpPr>
        <p:spPr>
          <a:xfrm>
            <a:off x="1705545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2" name="타원 141">
            <a:extLst>
              <a:ext uri="{FF2B5EF4-FFF2-40B4-BE49-F238E27FC236}">
                <a16:creationId xmlns:a16="http://schemas.microsoft.com/office/drawing/2014/main" id="{F8414BA4-1F11-47EE-BE62-F8051F9B60A2}"/>
              </a:ext>
            </a:extLst>
          </p:cNvPr>
          <p:cNvSpPr/>
          <p:nvPr/>
        </p:nvSpPr>
        <p:spPr>
          <a:xfrm>
            <a:off x="1924705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3" name="타원 142">
            <a:extLst>
              <a:ext uri="{FF2B5EF4-FFF2-40B4-BE49-F238E27FC236}">
                <a16:creationId xmlns:a16="http://schemas.microsoft.com/office/drawing/2014/main" id="{70F88D71-D9AA-4287-BFDE-B5D5B2AD5BC0}"/>
              </a:ext>
            </a:extLst>
          </p:cNvPr>
          <p:cNvSpPr/>
          <p:nvPr/>
        </p:nvSpPr>
        <p:spPr>
          <a:xfrm>
            <a:off x="2143866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4" name="타원 143">
            <a:extLst>
              <a:ext uri="{FF2B5EF4-FFF2-40B4-BE49-F238E27FC236}">
                <a16:creationId xmlns:a16="http://schemas.microsoft.com/office/drawing/2014/main" id="{57A4899F-CDBD-4409-8469-C26A433C6464}"/>
              </a:ext>
            </a:extLst>
          </p:cNvPr>
          <p:cNvSpPr/>
          <p:nvPr/>
        </p:nvSpPr>
        <p:spPr>
          <a:xfrm>
            <a:off x="2363027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5" name="타원 144">
            <a:extLst>
              <a:ext uri="{FF2B5EF4-FFF2-40B4-BE49-F238E27FC236}">
                <a16:creationId xmlns:a16="http://schemas.microsoft.com/office/drawing/2014/main" id="{3E53DE1B-5368-4857-81F2-DBF0E5599DAA}"/>
              </a:ext>
            </a:extLst>
          </p:cNvPr>
          <p:cNvSpPr/>
          <p:nvPr/>
        </p:nvSpPr>
        <p:spPr>
          <a:xfrm>
            <a:off x="2582188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6" name="타원 145">
            <a:extLst>
              <a:ext uri="{FF2B5EF4-FFF2-40B4-BE49-F238E27FC236}">
                <a16:creationId xmlns:a16="http://schemas.microsoft.com/office/drawing/2014/main" id="{C760FAA1-A7A2-48F5-BEA9-84B0A8D444C9}"/>
              </a:ext>
            </a:extLst>
          </p:cNvPr>
          <p:cNvSpPr/>
          <p:nvPr/>
        </p:nvSpPr>
        <p:spPr>
          <a:xfrm>
            <a:off x="2801349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7" name="타원 146">
            <a:extLst>
              <a:ext uri="{FF2B5EF4-FFF2-40B4-BE49-F238E27FC236}">
                <a16:creationId xmlns:a16="http://schemas.microsoft.com/office/drawing/2014/main" id="{7CF86FCF-A65A-4B24-B4F3-8E9BDC772296}"/>
              </a:ext>
            </a:extLst>
          </p:cNvPr>
          <p:cNvSpPr/>
          <p:nvPr/>
        </p:nvSpPr>
        <p:spPr>
          <a:xfrm>
            <a:off x="3020510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8" name="타원 147">
            <a:extLst>
              <a:ext uri="{FF2B5EF4-FFF2-40B4-BE49-F238E27FC236}">
                <a16:creationId xmlns:a16="http://schemas.microsoft.com/office/drawing/2014/main" id="{8DFDA4FF-5B93-4E86-A029-6F903DD6DF18}"/>
              </a:ext>
            </a:extLst>
          </p:cNvPr>
          <p:cNvSpPr/>
          <p:nvPr/>
        </p:nvSpPr>
        <p:spPr>
          <a:xfrm>
            <a:off x="1048062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id="{FF52197B-60C8-4D98-B46A-DA8805044218}"/>
              </a:ext>
            </a:extLst>
          </p:cNvPr>
          <p:cNvSpPr/>
          <p:nvPr/>
        </p:nvSpPr>
        <p:spPr>
          <a:xfrm>
            <a:off x="1267223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0" name="타원 149">
            <a:extLst>
              <a:ext uri="{FF2B5EF4-FFF2-40B4-BE49-F238E27FC236}">
                <a16:creationId xmlns:a16="http://schemas.microsoft.com/office/drawing/2014/main" id="{8F9C1B44-5A36-4187-BD5B-84BAB092FDBC}"/>
              </a:ext>
            </a:extLst>
          </p:cNvPr>
          <p:cNvSpPr/>
          <p:nvPr/>
        </p:nvSpPr>
        <p:spPr>
          <a:xfrm>
            <a:off x="1486384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1" name="타원 150">
            <a:extLst>
              <a:ext uri="{FF2B5EF4-FFF2-40B4-BE49-F238E27FC236}">
                <a16:creationId xmlns:a16="http://schemas.microsoft.com/office/drawing/2014/main" id="{DCB1773B-B750-4889-94BF-CCFBAD958D59}"/>
              </a:ext>
            </a:extLst>
          </p:cNvPr>
          <p:cNvSpPr/>
          <p:nvPr/>
        </p:nvSpPr>
        <p:spPr>
          <a:xfrm>
            <a:off x="1705545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2" name="타원 151">
            <a:extLst>
              <a:ext uri="{FF2B5EF4-FFF2-40B4-BE49-F238E27FC236}">
                <a16:creationId xmlns:a16="http://schemas.microsoft.com/office/drawing/2014/main" id="{307CA22C-BBE9-40F0-899B-C871A4091B59}"/>
              </a:ext>
            </a:extLst>
          </p:cNvPr>
          <p:cNvSpPr/>
          <p:nvPr/>
        </p:nvSpPr>
        <p:spPr>
          <a:xfrm>
            <a:off x="1924705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3" name="타원 152">
            <a:extLst>
              <a:ext uri="{FF2B5EF4-FFF2-40B4-BE49-F238E27FC236}">
                <a16:creationId xmlns:a16="http://schemas.microsoft.com/office/drawing/2014/main" id="{FA2168B0-CE9D-4E33-AC97-AA7B5EE35CF7}"/>
              </a:ext>
            </a:extLst>
          </p:cNvPr>
          <p:cNvSpPr/>
          <p:nvPr/>
        </p:nvSpPr>
        <p:spPr>
          <a:xfrm>
            <a:off x="2143866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4" name="타원 153">
            <a:extLst>
              <a:ext uri="{FF2B5EF4-FFF2-40B4-BE49-F238E27FC236}">
                <a16:creationId xmlns:a16="http://schemas.microsoft.com/office/drawing/2014/main" id="{9767BAFE-E6B0-4FBA-951B-6992BB806176}"/>
              </a:ext>
            </a:extLst>
          </p:cNvPr>
          <p:cNvSpPr/>
          <p:nvPr/>
        </p:nvSpPr>
        <p:spPr>
          <a:xfrm>
            <a:off x="2363027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5" name="타원 154">
            <a:extLst>
              <a:ext uri="{FF2B5EF4-FFF2-40B4-BE49-F238E27FC236}">
                <a16:creationId xmlns:a16="http://schemas.microsoft.com/office/drawing/2014/main" id="{189FEA16-6357-4C70-B37F-AEB920342C56}"/>
              </a:ext>
            </a:extLst>
          </p:cNvPr>
          <p:cNvSpPr/>
          <p:nvPr/>
        </p:nvSpPr>
        <p:spPr>
          <a:xfrm>
            <a:off x="2582188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6" name="타원 155">
            <a:extLst>
              <a:ext uri="{FF2B5EF4-FFF2-40B4-BE49-F238E27FC236}">
                <a16:creationId xmlns:a16="http://schemas.microsoft.com/office/drawing/2014/main" id="{F0E099E5-74E5-41B4-8EA6-21635D965185}"/>
              </a:ext>
            </a:extLst>
          </p:cNvPr>
          <p:cNvSpPr/>
          <p:nvPr/>
        </p:nvSpPr>
        <p:spPr>
          <a:xfrm>
            <a:off x="2801349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7" name="타원 156">
            <a:extLst>
              <a:ext uri="{FF2B5EF4-FFF2-40B4-BE49-F238E27FC236}">
                <a16:creationId xmlns:a16="http://schemas.microsoft.com/office/drawing/2014/main" id="{8F1E7877-426E-49D3-9399-4BCB0470566B}"/>
              </a:ext>
            </a:extLst>
          </p:cNvPr>
          <p:cNvSpPr/>
          <p:nvPr/>
        </p:nvSpPr>
        <p:spPr>
          <a:xfrm>
            <a:off x="3020510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8" name="타원 157">
            <a:extLst>
              <a:ext uri="{FF2B5EF4-FFF2-40B4-BE49-F238E27FC236}">
                <a16:creationId xmlns:a16="http://schemas.microsoft.com/office/drawing/2014/main" id="{17390A79-CC2A-4582-849B-C725FE279A4B}"/>
              </a:ext>
            </a:extLst>
          </p:cNvPr>
          <p:cNvSpPr/>
          <p:nvPr/>
        </p:nvSpPr>
        <p:spPr>
          <a:xfrm>
            <a:off x="1048062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9" name="타원 158">
            <a:extLst>
              <a:ext uri="{FF2B5EF4-FFF2-40B4-BE49-F238E27FC236}">
                <a16:creationId xmlns:a16="http://schemas.microsoft.com/office/drawing/2014/main" id="{0B09ACC4-E699-4F6E-9AF6-DE0BB3291969}"/>
              </a:ext>
            </a:extLst>
          </p:cNvPr>
          <p:cNvSpPr/>
          <p:nvPr/>
        </p:nvSpPr>
        <p:spPr>
          <a:xfrm>
            <a:off x="1267223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0" name="타원 159">
            <a:extLst>
              <a:ext uri="{FF2B5EF4-FFF2-40B4-BE49-F238E27FC236}">
                <a16:creationId xmlns:a16="http://schemas.microsoft.com/office/drawing/2014/main" id="{2CC375F0-9F96-4402-BE28-AF542C358B48}"/>
              </a:ext>
            </a:extLst>
          </p:cNvPr>
          <p:cNvSpPr/>
          <p:nvPr/>
        </p:nvSpPr>
        <p:spPr>
          <a:xfrm>
            <a:off x="1486384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타원 160">
            <a:extLst>
              <a:ext uri="{FF2B5EF4-FFF2-40B4-BE49-F238E27FC236}">
                <a16:creationId xmlns:a16="http://schemas.microsoft.com/office/drawing/2014/main" id="{51C8ACFF-92D0-4C31-AAA3-79A542A857BC}"/>
              </a:ext>
            </a:extLst>
          </p:cNvPr>
          <p:cNvSpPr/>
          <p:nvPr/>
        </p:nvSpPr>
        <p:spPr>
          <a:xfrm>
            <a:off x="1705545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2" name="타원 161">
            <a:extLst>
              <a:ext uri="{FF2B5EF4-FFF2-40B4-BE49-F238E27FC236}">
                <a16:creationId xmlns:a16="http://schemas.microsoft.com/office/drawing/2014/main" id="{9CA384C2-80A1-4DA9-9D79-0ADBC92F42D9}"/>
              </a:ext>
            </a:extLst>
          </p:cNvPr>
          <p:cNvSpPr/>
          <p:nvPr/>
        </p:nvSpPr>
        <p:spPr>
          <a:xfrm>
            <a:off x="1924705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3" name="타원 162">
            <a:extLst>
              <a:ext uri="{FF2B5EF4-FFF2-40B4-BE49-F238E27FC236}">
                <a16:creationId xmlns:a16="http://schemas.microsoft.com/office/drawing/2014/main" id="{8313D95F-D0A2-4BB7-A60B-C07982E77B8D}"/>
              </a:ext>
            </a:extLst>
          </p:cNvPr>
          <p:cNvSpPr/>
          <p:nvPr/>
        </p:nvSpPr>
        <p:spPr>
          <a:xfrm>
            <a:off x="2143866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4" name="타원 163">
            <a:extLst>
              <a:ext uri="{FF2B5EF4-FFF2-40B4-BE49-F238E27FC236}">
                <a16:creationId xmlns:a16="http://schemas.microsoft.com/office/drawing/2014/main" id="{0B3ABD44-713F-4ED6-AF51-93D156B86CD5}"/>
              </a:ext>
            </a:extLst>
          </p:cNvPr>
          <p:cNvSpPr/>
          <p:nvPr/>
        </p:nvSpPr>
        <p:spPr>
          <a:xfrm>
            <a:off x="2363027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5" name="타원 164">
            <a:extLst>
              <a:ext uri="{FF2B5EF4-FFF2-40B4-BE49-F238E27FC236}">
                <a16:creationId xmlns:a16="http://schemas.microsoft.com/office/drawing/2014/main" id="{3F2F47CA-5A0D-4BBA-94AD-3FD6E65E533E}"/>
              </a:ext>
            </a:extLst>
          </p:cNvPr>
          <p:cNvSpPr/>
          <p:nvPr/>
        </p:nvSpPr>
        <p:spPr>
          <a:xfrm>
            <a:off x="2582188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6" name="타원 165">
            <a:extLst>
              <a:ext uri="{FF2B5EF4-FFF2-40B4-BE49-F238E27FC236}">
                <a16:creationId xmlns:a16="http://schemas.microsoft.com/office/drawing/2014/main" id="{9FA9E6B6-4012-46E3-A229-5BCC22DDA047}"/>
              </a:ext>
            </a:extLst>
          </p:cNvPr>
          <p:cNvSpPr/>
          <p:nvPr/>
        </p:nvSpPr>
        <p:spPr>
          <a:xfrm>
            <a:off x="2801349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7" name="타원 166">
            <a:extLst>
              <a:ext uri="{FF2B5EF4-FFF2-40B4-BE49-F238E27FC236}">
                <a16:creationId xmlns:a16="http://schemas.microsoft.com/office/drawing/2014/main" id="{FD713DDE-B91F-4C44-854A-ECC97E4A80B2}"/>
              </a:ext>
            </a:extLst>
          </p:cNvPr>
          <p:cNvSpPr/>
          <p:nvPr/>
        </p:nvSpPr>
        <p:spPr>
          <a:xfrm>
            <a:off x="3020510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8" name="타원 167">
            <a:extLst>
              <a:ext uri="{FF2B5EF4-FFF2-40B4-BE49-F238E27FC236}">
                <a16:creationId xmlns:a16="http://schemas.microsoft.com/office/drawing/2014/main" id="{91164D46-6BED-4DC5-B335-972F9B13E635}"/>
              </a:ext>
            </a:extLst>
          </p:cNvPr>
          <p:cNvSpPr/>
          <p:nvPr/>
        </p:nvSpPr>
        <p:spPr>
          <a:xfrm>
            <a:off x="1048062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9" name="타원 168">
            <a:extLst>
              <a:ext uri="{FF2B5EF4-FFF2-40B4-BE49-F238E27FC236}">
                <a16:creationId xmlns:a16="http://schemas.microsoft.com/office/drawing/2014/main" id="{50BDBC07-D67E-4A97-8D31-269CFE01D5DF}"/>
              </a:ext>
            </a:extLst>
          </p:cNvPr>
          <p:cNvSpPr/>
          <p:nvPr/>
        </p:nvSpPr>
        <p:spPr>
          <a:xfrm>
            <a:off x="1267223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0" name="타원 169">
            <a:extLst>
              <a:ext uri="{FF2B5EF4-FFF2-40B4-BE49-F238E27FC236}">
                <a16:creationId xmlns:a16="http://schemas.microsoft.com/office/drawing/2014/main" id="{0E700BF5-C2DF-4436-A1F2-F62B4176CC18}"/>
              </a:ext>
            </a:extLst>
          </p:cNvPr>
          <p:cNvSpPr/>
          <p:nvPr/>
        </p:nvSpPr>
        <p:spPr>
          <a:xfrm>
            <a:off x="1486384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1" name="타원 170">
            <a:extLst>
              <a:ext uri="{FF2B5EF4-FFF2-40B4-BE49-F238E27FC236}">
                <a16:creationId xmlns:a16="http://schemas.microsoft.com/office/drawing/2014/main" id="{26C5F338-384C-4623-B67F-E5756D0A5134}"/>
              </a:ext>
            </a:extLst>
          </p:cNvPr>
          <p:cNvSpPr/>
          <p:nvPr/>
        </p:nvSpPr>
        <p:spPr>
          <a:xfrm>
            <a:off x="1705545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2" name="타원 171">
            <a:extLst>
              <a:ext uri="{FF2B5EF4-FFF2-40B4-BE49-F238E27FC236}">
                <a16:creationId xmlns:a16="http://schemas.microsoft.com/office/drawing/2014/main" id="{289D48A9-9001-49C3-8260-68EA31EF21F4}"/>
              </a:ext>
            </a:extLst>
          </p:cNvPr>
          <p:cNvSpPr/>
          <p:nvPr/>
        </p:nvSpPr>
        <p:spPr>
          <a:xfrm>
            <a:off x="1924705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3" name="타원 172">
            <a:extLst>
              <a:ext uri="{FF2B5EF4-FFF2-40B4-BE49-F238E27FC236}">
                <a16:creationId xmlns:a16="http://schemas.microsoft.com/office/drawing/2014/main" id="{A309482F-8E77-4768-99D1-D2660D169E20}"/>
              </a:ext>
            </a:extLst>
          </p:cNvPr>
          <p:cNvSpPr/>
          <p:nvPr/>
        </p:nvSpPr>
        <p:spPr>
          <a:xfrm>
            <a:off x="2143866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4" name="타원 173">
            <a:extLst>
              <a:ext uri="{FF2B5EF4-FFF2-40B4-BE49-F238E27FC236}">
                <a16:creationId xmlns:a16="http://schemas.microsoft.com/office/drawing/2014/main" id="{8AF7C847-AC8D-4854-9859-470716C07893}"/>
              </a:ext>
            </a:extLst>
          </p:cNvPr>
          <p:cNvSpPr/>
          <p:nvPr/>
        </p:nvSpPr>
        <p:spPr>
          <a:xfrm>
            <a:off x="2363027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5" name="타원 174">
            <a:extLst>
              <a:ext uri="{FF2B5EF4-FFF2-40B4-BE49-F238E27FC236}">
                <a16:creationId xmlns:a16="http://schemas.microsoft.com/office/drawing/2014/main" id="{19BFE88E-E720-4D88-B49D-113A1D62F9E6}"/>
              </a:ext>
            </a:extLst>
          </p:cNvPr>
          <p:cNvSpPr/>
          <p:nvPr/>
        </p:nvSpPr>
        <p:spPr>
          <a:xfrm>
            <a:off x="2582188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6" name="타원 175">
            <a:extLst>
              <a:ext uri="{FF2B5EF4-FFF2-40B4-BE49-F238E27FC236}">
                <a16:creationId xmlns:a16="http://schemas.microsoft.com/office/drawing/2014/main" id="{A14B2880-BD99-4A17-A4FA-10B5FED9CCAE}"/>
              </a:ext>
            </a:extLst>
          </p:cNvPr>
          <p:cNvSpPr/>
          <p:nvPr/>
        </p:nvSpPr>
        <p:spPr>
          <a:xfrm>
            <a:off x="2801349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7" name="타원 176">
            <a:extLst>
              <a:ext uri="{FF2B5EF4-FFF2-40B4-BE49-F238E27FC236}">
                <a16:creationId xmlns:a16="http://schemas.microsoft.com/office/drawing/2014/main" id="{E6EA0991-1140-474F-88B3-53EB02649853}"/>
              </a:ext>
            </a:extLst>
          </p:cNvPr>
          <p:cNvSpPr/>
          <p:nvPr/>
        </p:nvSpPr>
        <p:spPr>
          <a:xfrm>
            <a:off x="3020510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8" name="타원 177">
            <a:extLst>
              <a:ext uri="{FF2B5EF4-FFF2-40B4-BE49-F238E27FC236}">
                <a16:creationId xmlns:a16="http://schemas.microsoft.com/office/drawing/2014/main" id="{6467D0DD-4F53-4B18-9254-05AD864735D0}"/>
              </a:ext>
            </a:extLst>
          </p:cNvPr>
          <p:cNvSpPr/>
          <p:nvPr/>
        </p:nvSpPr>
        <p:spPr>
          <a:xfrm>
            <a:off x="1048062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9" name="타원 178">
            <a:extLst>
              <a:ext uri="{FF2B5EF4-FFF2-40B4-BE49-F238E27FC236}">
                <a16:creationId xmlns:a16="http://schemas.microsoft.com/office/drawing/2014/main" id="{162CAEBF-B255-4613-8B66-7D182158FFE6}"/>
              </a:ext>
            </a:extLst>
          </p:cNvPr>
          <p:cNvSpPr/>
          <p:nvPr/>
        </p:nvSpPr>
        <p:spPr>
          <a:xfrm>
            <a:off x="1267223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0" name="타원 179">
            <a:extLst>
              <a:ext uri="{FF2B5EF4-FFF2-40B4-BE49-F238E27FC236}">
                <a16:creationId xmlns:a16="http://schemas.microsoft.com/office/drawing/2014/main" id="{606D7E29-7498-4A17-86DD-7CED78E05DD8}"/>
              </a:ext>
            </a:extLst>
          </p:cNvPr>
          <p:cNvSpPr/>
          <p:nvPr/>
        </p:nvSpPr>
        <p:spPr>
          <a:xfrm>
            <a:off x="1486384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1" name="타원 180">
            <a:extLst>
              <a:ext uri="{FF2B5EF4-FFF2-40B4-BE49-F238E27FC236}">
                <a16:creationId xmlns:a16="http://schemas.microsoft.com/office/drawing/2014/main" id="{044679E6-45F0-477D-885B-E6F58EB1EC95}"/>
              </a:ext>
            </a:extLst>
          </p:cNvPr>
          <p:cNvSpPr/>
          <p:nvPr/>
        </p:nvSpPr>
        <p:spPr>
          <a:xfrm>
            <a:off x="1705545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2" name="타원 181">
            <a:extLst>
              <a:ext uri="{FF2B5EF4-FFF2-40B4-BE49-F238E27FC236}">
                <a16:creationId xmlns:a16="http://schemas.microsoft.com/office/drawing/2014/main" id="{14E2D523-347A-435E-93EC-2B7A67563653}"/>
              </a:ext>
            </a:extLst>
          </p:cNvPr>
          <p:cNvSpPr/>
          <p:nvPr/>
        </p:nvSpPr>
        <p:spPr>
          <a:xfrm>
            <a:off x="1924705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3" name="타원 182">
            <a:extLst>
              <a:ext uri="{FF2B5EF4-FFF2-40B4-BE49-F238E27FC236}">
                <a16:creationId xmlns:a16="http://schemas.microsoft.com/office/drawing/2014/main" id="{842845DE-A51B-46BD-936F-E5A6135D3781}"/>
              </a:ext>
            </a:extLst>
          </p:cNvPr>
          <p:cNvSpPr/>
          <p:nvPr/>
        </p:nvSpPr>
        <p:spPr>
          <a:xfrm>
            <a:off x="2143866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4" name="타원 183">
            <a:extLst>
              <a:ext uri="{FF2B5EF4-FFF2-40B4-BE49-F238E27FC236}">
                <a16:creationId xmlns:a16="http://schemas.microsoft.com/office/drawing/2014/main" id="{D3D704A1-9A72-4A26-9474-848E0951D811}"/>
              </a:ext>
            </a:extLst>
          </p:cNvPr>
          <p:cNvSpPr/>
          <p:nvPr/>
        </p:nvSpPr>
        <p:spPr>
          <a:xfrm>
            <a:off x="2363027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5" name="타원 184">
            <a:extLst>
              <a:ext uri="{FF2B5EF4-FFF2-40B4-BE49-F238E27FC236}">
                <a16:creationId xmlns:a16="http://schemas.microsoft.com/office/drawing/2014/main" id="{7BED502F-9844-4332-880F-ED570E7A3B52}"/>
              </a:ext>
            </a:extLst>
          </p:cNvPr>
          <p:cNvSpPr/>
          <p:nvPr/>
        </p:nvSpPr>
        <p:spPr>
          <a:xfrm>
            <a:off x="2582188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6" name="타원 185">
            <a:extLst>
              <a:ext uri="{FF2B5EF4-FFF2-40B4-BE49-F238E27FC236}">
                <a16:creationId xmlns:a16="http://schemas.microsoft.com/office/drawing/2014/main" id="{C925E73D-3C7E-42EE-9B2B-E152D1A02730}"/>
              </a:ext>
            </a:extLst>
          </p:cNvPr>
          <p:cNvSpPr/>
          <p:nvPr/>
        </p:nvSpPr>
        <p:spPr>
          <a:xfrm>
            <a:off x="2801349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7" name="타원 186">
            <a:extLst>
              <a:ext uri="{FF2B5EF4-FFF2-40B4-BE49-F238E27FC236}">
                <a16:creationId xmlns:a16="http://schemas.microsoft.com/office/drawing/2014/main" id="{AC081502-6B6B-452F-AB24-AD4AA3EAAFA3}"/>
              </a:ext>
            </a:extLst>
          </p:cNvPr>
          <p:cNvSpPr/>
          <p:nvPr/>
        </p:nvSpPr>
        <p:spPr>
          <a:xfrm>
            <a:off x="3020510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8" name="타원 187">
            <a:extLst>
              <a:ext uri="{FF2B5EF4-FFF2-40B4-BE49-F238E27FC236}">
                <a16:creationId xmlns:a16="http://schemas.microsoft.com/office/drawing/2014/main" id="{C27BE2BF-8394-4553-ABB7-FA01C25773BC}"/>
              </a:ext>
            </a:extLst>
          </p:cNvPr>
          <p:cNvSpPr/>
          <p:nvPr/>
        </p:nvSpPr>
        <p:spPr>
          <a:xfrm>
            <a:off x="1048062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9" name="타원 188">
            <a:extLst>
              <a:ext uri="{FF2B5EF4-FFF2-40B4-BE49-F238E27FC236}">
                <a16:creationId xmlns:a16="http://schemas.microsoft.com/office/drawing/2014/main" id="{555A3B1B-FF91-4F2D-88BB-B298E4AAF56B}"/>
              </a:ext>
            </a:extLst>
          </p:cNvPr>
          <p:cNvSpPr/>
          <p:nvPr/>
        </p:nvSpPr>
        <p:spPr>
          <a:xfrm>
            <a:off x="1267223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0" name="타원 189">
            <a:extLst>
              <a:ext uri="{FF2B5EF4-FFF2-40B4-BE49-F238E27FC236}">
                <a16:creationId xmlns:a16="http://schemas.microsoft.com/office/drawing/2014/main" id="{063ED016-A7F2-459C-83D2-AB1A66B5ADF5}"/>
              </a:ext>
            </a:extLst>
          </p:cNvPr>
          <p:cNvSpPr/>
          <p:nvPr/>
        </p:nvSpPr>
        <p:spPr>
          <a:xfrm>
            <a:off x="1486384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1" name="타원 190">
            <a:extLst>
              <a:ext uri="{FF2B5EF4-FFF2-40B4-BE49-F238E27FC236}">
                <a16:creationId xmlns:a16="http://schemas.microsoft.com/office/drawing/2014/main" id="{59684DA8-8323-4342-BB57-E2B6C2A647C9}"/>
              </a:ext>
            </a:extLst>
          </p:cNvPr>
          <p:cNvSpPr/>
          <p:nvPr/>
        </p:nvSpPr>
        <p:spPr>
          <a:xfrm>
            <a:off x="1705545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2" name="타원 191">
            <a:extLst>
              <a:ext uri="{FF2B5EF4-FFF2-40B4-BE49-F238E27FC236}">
                <a16:creationId xmlns:a16="http://schemas.microsoft.com/office/drawing/2014/main" id="{9E1A0BFE-0787-47AB-9969-0908B662F483}"/>
              </a:ext>
            </a:extLst>
          </p:cNvPr>
          <p:cNvSpPr/>
          <p:nvPr/>
        </p:nvSpPr>
        <p:spPr>
          <a:xfrm>
            <a:off x="1924705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3" name="타원 192">
            <a:extLst>
              <a:ext uri="{FF2B5EF4-FFF2-40B4-BE49-F238E27FC236}">
                <a16:creationId xmlns:a16="http://schemas.microsoft.com/office/drawing/2014/main" id="{17FC43F2-398E-4FF4-B167-D6046D5B14B2}"/>
              </a:ext>
            </a:extLst>
          </p:cNvPr>
          <p:cNvSpPr/>
          <p:nvPr/>
        </p:nvSpPr>
        <p:spPr>
          <a:xfrm>
            <a:off x="2143866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4" name="타원 193">
            <a:extLst>
              <a:ext uri="{FF2B5EF4-FFF2-40B4-BE49-F238E27FC236}">
                <a16:creationId xmlns:a16="http://schemas.microsoft.com/office/drawing/2014/main" id="{FEDABF49-0F1F-471F-BE14-DC34665B3CCD}"/>
              </a:ext>
            </a:extLst>
          </p:cNvPr>
          <p:cNvSpPr/>
          <p:nvPr/>
        </p:nvSpPr>
        <p:spPr>
          <a:xfrm>
            <a:off x="2363027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5" name="타원 194">
            <a:extLst>
              <a:ext uri="{FF2B5EF4-FFF2-40B4-BE49-F238E27FC236}">
                <a16:creationId xmlns:a16="http://schemas.microsoft.com/office/drawing/2014/main" id="{3121A165-F4E7-429D-B409-27E5661752E7}"/>
              </a:ext>
            </a:extLst>
          </p:cNvPr>
          <p:cNvSpPr/>
          <p:nvPr/>
        </p:nvSpPr>
        <p:spPr>
          <a:xfrm>
            <a:off x="2582188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6" name="타원 195">
            <a:extLst>
              <a:ext uri="{FF2B5EF4-FFF2-40B4-BE49-F238E27FC236}">
                <a16:creationId xmlns:a16="http://schemas.microsoft.com/office/drawing/2014/main" id="{589FCE9F-E8DF-4F95-ADD5-1E828E01E4CA}"/>
              </a:ext>
            </a:extLst>
          </p:cNvPr>
          <p:cNvSpPr/>
          <p:nvPr/>
        </p:nvSpPr>
        <p:spPr>
          <a:xfrm>
            <a:off x="2801349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7" name="타원 196">
            <a:extLst>
              <a:ext uri="{FF2B5EF4-FFF2-40B4-BE49-F238E27FC236}">
                <a16:creationId xmlns:a16="http://schemas.microsoft.com/office/drawing/2014/main" id="{A5B7A64D-582A-4E98-89D8-8A102BF01512}"/>
              </a:ext>
            </a:extLst>
          </p:cNvPr>
          <p:cNvSpPr/>
          <p:nvPr/>
        </p:nvSpPr>
        <p:spPr>
          <a:xfrm>
            <a:off x="3020510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8" name="타원 197">
            <a:extLst>
              <a:ext uri="{FF2B5EF4-FFF2-40B4-BE49-F238E27FC236}">
                <a16:creationId xmlns:a16="http://schemas.microsoft.com/office/drawing/2014/main" id="{90D2E1D8-3202-45BD-BB3A-76E2A5D2C002}"/>
              </a:ext>
            </a:extLst>
          </p:cNvPr>
          <p:cNvSpPr/>
          <p:nvPr/>
        </p:nvSpPr>
        <p:spPr>
          <a:xfrm>
            <a:off x="1048062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9" name="타원 198">
            <a:extLst>
              <a:ext uri="{FF2B5EF4-FFF2-40B4-BE49-F238E27FC236}">
                <a16:creationId xmlns:a16="http://schemas.microsoft.com/office/drawing/2014/main" id="{FC6743EC-A13E-4075-A560-B58373A8245C}"/>
              </a:ext>
            </a:extLst>
          </p:cNvPr>
          <p:cNvSpPr/>
          <p:nvPr/>
        </p:nvSpPr>
        <p:spPr>
          <a:xfrm>
            <a:off x="1267223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0" name="타원 199">
            <a:extLst>
              <a:ext uri="{FF2B5EF4-FFF2-40B4-BE49-F238E27FC236}">
                <a16:creationId xmlns:a16="http://schemas.microsoft.com/office/drawing/2014/main" id="{0A56218E-D404-4566-9542-F8BBE0F0291F}"/>
              </a:ext>
            </a:extLst>
          </p:cNvPr>
          <p:cNvSpPr/>
          <p:nvPr/>
        </p:nvSpPr>
        <p:spPr>
          <a:xfrm>
            <a:off x="1486384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1" name="타원 200">
            <a:extLst>
              <a:ext uri="{FF2B5EF4-FFF2-40B4-BE49-F238E27FC236}">
                <a16:creationId xmlns:a16="http://schemas.microsoft.com/office/drawing/2014/main" id="{875D9E3A-486B-456D-9B78-B7A9E1400099}"/>
              </a:ext>
            </a:extLst>
          </p:cNvPr>
          <p:cNvSpPr/>
          <p:nvPr/>
        </p:nvSpPr>
        <p:spPr>
          <a:xfrm>
            <a:off x="1705545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2" name="타원 201">
            <a:extLst>
              <a:ext uri="{FF2B5EF4-FFF2-40B4-BE49-F238E27FC236}">
                <a16:creationId xmlns:a16="http://schemas.microsoft.com/office/drawing/2014/main" id="{A88D9526-B23F-40EA-809B-C19F2D90EC9A}"/>
              </a:ext>
            </a:extLst>
          </p:cNvPr>
          <p:cNvSpPr/>
          <p:nvPr/>
        </p:nvSpPr>
        <p:spPr>
          <a:xfrm>
            <a:off x="1924705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3" name="타원 202">
            <a:extLst>
              <a:ext uri="{FF2B5EF4-FFF2-40B4-BE49-F238E27FC236}">
                <a16:creationId xmlns:a16="http://schemas.microsoft.com/office/drawing/2014/main" id="{3C99DB7A-2A0B-4756-8AD2-B2EC49D7CEE5}"/>
              </a:ext>
            </a:extLst>
          </p:cNvPr>
          <p:cNvSpPr/>
          <p:nvPr/>
        </p:nvSpPr>
        <p:spPr>
          <a:xfrm>
            <a:off x="2143866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4" name="타원 203">
            <a:extLst>
              <a:ext uri="{FF2B5EF4-FFF2-40B4-BE49-F238E27FC236}">
                <a16:creationId xmlns:a16="http://schemas.microsoft.com/office/drawing/2014/main" id="{33414DD4-DAA4-4D73-877B-55708699EA60}"/>
              </a:ext>
            </a:extLst>
          </p:cNvPr>
          <p:cNvSpPr/>
          <p:nvPr/>
        </p:nvSpPr>
        <p:spPr>
          <a:xfrm>
            <a:off x="2363027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5" name="타원 204">
            <a:extLst>
              <a:ext uri="{FF2B5EF4-FFF2-40B4-BE49-F238E27FC236}">
                <a16:creationId xmlns:a16="http://schemas.microsoft.com/office/drawing/2014/main" id="{5952B82E-2114-4C02-B65B-B08876585539}"/>
              </a:ext>
            </a:extLst>
          </p:cNvPr>
          <p:cNvSpPr/>
          <p:nvPr/>
        </p:nvSpPr>
        <p:spPr>
          <a:xfrm>
            <a:off x="2582188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6" name="타원 205">
            <a:extLst>
              <a:ext uri="{FF2B5EF4-FFF2-40B4-BE49-F238E27FC236}">
                <a16:creationId xmlns:a16="http://schemas.microsoft.com/office/drawing/2014/main" id="{00957449-68B7-42E1-AF10-16AC4BE72E20}"/>
              </a:ext>
            </a:extLst>
          </p:cNvPr>
          <p:cNvSpPr/>
          <p:nvPr/>
        </p:nvSpPr>
        <p:spPr>
          <a:xfrm>
            <a:off x="2801349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7" name="타원 206">
            <a:extLst>
              <a:ext uri="{FF2B5EF4-FFF2-40B4-BE49-F238E27FC236}">
                <a16:creationId xmlns:a16="http://schemas.microsoft.com/office/drawing/2014/main" id="{56735C6A-40FC-4776-AE3A-A601C4E2B6DC}"/>
              </a:ext>
            </a:extLst>
          </p:cNvPr>
          <p:cNvSpPr/>
          <p:nvPr/>
        </p:nvSpPr>
        <p:spPr>
          <a:xfrm>
            <a:off x="3020510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8" name="타원 207">
            <a:extLst>
              <a:ext uri="{FF2B5EF4-FFF2-40B4-BE49-F238E27FC236}">
                <a16:creationId xmlns:a16="http://schemas.microsoft.com/office/drawing/2014/main" id="{628DA7B3-4B55-4C98-853C-BE517ACAA37D}"/>
              </a:ext>
            </a:extLst>
          </p:cNvPr>
          <p:cNvSpPr/>
          <p:nvPr/>
        </p:nvSpPr>
        <p:spPr>
          <a:xfrm>
            <a:off x="1048062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9" name="타원 208">
            <a:extLst>
              <a:ext uri="{FF2B5EF4-FFF2-40B4-BE49-F238E27FC236}">
                <a16:creationId xmlns:a16="http://schemas.microsoft.com/office/drawing/2014/main" id="{F9759A58-90B3-42E6-9100-455CC6EB3C45}"/>
              </a:ext>
            </a:extLst>
          </p:cNvPr>
          <p:cNvSpPr/>
          <p:nvPr/>
        </p:nvSpPr>
        <p:spPr>
          <a:xfrm>
            <a:off x="1267223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0" name="타원 209">
            <a:extLst>
              <a:ext uri="{FF2B5EF4-FFF2-40B4-BE49-F238E27FC236}">
                <a16:creationId xmlns:a16="http://schemas.microsoft.com/office/drawing/2014/main" id="{182993A1-600E-4218-8CE3-86E4359A2713}"/>
              </a:ext>
            </a:extLst>
          </p:cNvPr>
          <p:cNvSpPr/>
          <p:nvPr/>
        </p:nvSpPr>
        <p:spPr>
          <a:xfrm>
            <a:off x="1486384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1" name="타원 210">
            <a:extLst>
              <a:ext uri="{FF2B5EF4-FFF2-40B4-BE49-F238E27FC236}">
                <a16:creationId xmlns:a16="http://schemas.microsoft.com/office/drawing/2014/main" id="{B3B672C5-CA66-474F-BEC1-E31D478AA280}"/>
              </a:ext>
            </a:extLst>
          </p:cNvPr>
          <p:cNvSpPr/>
          <p:nvPr/>
        </p:nvSpPr>
        <p:spPr>
          <a:xfrm>
            <a:off x="1705545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2" name="타원 211">
            <a:extLst>
              <a:ext uri="{FF2B5EF4-FFF2-40B4-BE49-F238E27FC236}">
                <a16:creationId xmlns:a16="http://schemas.microsoft.com/office/drawing/2014/main" id="{17BA4BE0-EF3E-4DAB-8028-7013B557BA81}"/>
              </a:ext>
            </a:extLst>
          </p:cNvPr>
          <p:cNvSpPr/>
          <p:nvPr/>
        </p:nvSpPr>
        <p:spPr>
          <a:xfrm>
            <a:off x="1924705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3" name="타원 212">
            <a:extLst>
              <a:ext uri="{FF2B5EF4-FFF2-40B4-BE49-F238E27FC236}">
                <a16:creationId xmlns:a16="http://schemas.microsoft.com/office/drawing/2014/main" id="{3E745A34-6522-4524-959E-65B5C9B95812}"/>
              </a:ext>
            </a:extLst>
          </p:cNvPr>
          <p:cNvSpPr/>
          <p:nvPr/>
        </p:nvSpPr>
        <p:spPr>
          <a:xfrm>
            <a:off x="2143866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4" name="타원 213">
            <a:extLst>
              <a:ext uri="{FF2B5EF4-FFF2-40B4-BE49-F238E27FC236}">
                <a16:creationId xmlns:a16="http://schemas.microsoft.com/office/drawing/2014/main" id="{B8DE9F7A-5474-4A17-B54F-4E124920C04F}"/>
              </a:ext>
            </a:extLst>
          </p:cNvPr>
          <p:cNvSpPr/>
          <p:nvPr/>
        </p:nvSpPr>
        <p:spPr>
          <a:xfrm>
            <a:off x="2363027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5" name="타원 214">
            <a:extLst>
              <a:ext uri="{FF2B5EF4-FFF2-40B4-BE49-F238E27FC236}">
                <a16:creationId xmlns:a16="http://schemas.microsoft.com/office/drawing/2014/main" id="{7DC832AA-7E4B-4D63-B2AC-EF2616A02890}"/>
              </a:ext>
            </a:extLst>
          </p:cNvPr>
          <p:cNvSpPr/>
          <p:nvPr/>
        </p:nvSpPr>
        <p:spPr>
          <a:xfrm>
            <a:off x="2582188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6" name="타원 215">
            <a:extLst>
              <a:ext uri="{FF2B5EF4-FFF2-40B4-BE49-F238E27FC236}">
                <a16:creationId xmlns:a16="http://schemas.microsoft.com/office/drawing/2014/main" id="{CF1B37FF-173D-446F-9B46-C45F1D436FB0}"/>
              </a:ext>
            </a:extLst>
          </p:cNvPr>
          <p:cNvSpPr/>
          <p:nvPr/>
        </p:nvSpPr>
        <p:spPr>
          <a:xfrm>
            <a:off x="2801349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7" name="타원 216">
            <a:extLst>
              <a:ext uri="{FF2B5EF4-FFF2-40B4-BE49-F238E27FC236}">
                <a16:creationId xmlns:a16="http://schemas.microsoft.com/office/drawing/2014/main" id="{80D8EE6C-2F0A-4C02-86B4-1228A3A03B75}"/>
              </a:ext>
            </a:extLst>
          </p:cNvPr>
          <p:cNvSpPr/>
          <p:nvPr/>
        </p:nvSpPr>
        <p:spPr>
          <a:xfrm>
            <a:off x="3020510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8" name="타원 217">
            <a:extLst>
              <a:ext uri="{FF2B5EF4-FFF2-40B4-BE49-F238E27FC236}">
                <a16:creationId xmlns:a16="http://schemas.microsoft.com/office/drawing/2014/main" id="{6C6E22EB-2264-4795-A6B8-A9D8FA42D832}"/>
              </a:ext>
            </a:extLst>
          </p:cNvPr>
          <p:cNvSpPr/>
          <p:nvPr/>
        </p:nvSpPr>
        <p:spPr>
          <a:xfrm>
            <a:off x="9004526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9" name="타원 218">
            <a:extLst>
              <a:ext uri="{FF2B5EF4-FFF2-40B4-BE49-F238E27FC236}">
                <a16:creationId xmlns:a16="http://schemas.microsoft.com/office/drawing/2014/main" id="{0E04CCE7-FAD5-4307-8467-9020F01940C7}"/>
              </a:ext>
            </a:extLst>
          </p:cNvPr>
          <p:cNvSpPr/>
          <p:nvPr/>
        </p:nvSpPr>
        <p:spPr>
          <a:xfrm>
            <a:off x="9223687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0" name="타원 219">
            <a:extLst>
              <a:ext uri="{FF2B5EF4-FFF2-40B4-BE49-F238E27FC236}">
                <a16:creationId xmlns:a16="http://schemas.microsoft.com/office/drawing/2014/main" id="{A0A7A96B-93F7-4B41-8313-5A07EAE443CA}"/>
              </a:ext>
            </a:extLst>
          </p:cNvPr>
          <p:cNvSpPr/>
          <p:nvPr/>
        </p:nvSpPr>
        <p:spPr>
          <a:xfrm>
            <a:off x="9442848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1" name="타원 220">
            <a:extLst>
              <a:ext uri="{FF2B5EF4-FFF2-40B4-BE49-F238E27FC236}">
                <a16:creationId xmlns:a16="http://schemas.microsoft.com/office/drawing/2014/main" id="{9E1C225A-35A1-4257-AB78-C3EB47EFF741}"/>
              </a:ext>
            </a:extLst>
          </p:cNvPr>
          <p:cNvSpPr/>
          <p:nvPr/>
        </p:nvSpPr>
        <p:spPr>
          <a:xfrm>
            <a:off x="9662009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2" name="타원 221">
            <a:extLst>
              <a:ext uri="{FF2B5EF4-FFF2-40B4-BE49-F238E27FC236}">
                <a16:creationId xmlns:a16="http://schemas.microsoft.com/office/drawing/2014/main" id="{6AB3B94E-ED0E-4625-AC45-CCB12404090B}"/>
              </a:ext>
            </a:extLst>
          </p:cNvPr>
          <p:cNvSpPr/>
          <p:nvPr/>
        </p:nvSpPr>
        <p:spPr>
          <a:xfrm>
            <a:off x="9881169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3" name="타원 222">
            <a:extLst>
              <a:ext uri="{FF2B5EF4-FFF2-40B4-BE49-F238E27FC236}">
                <a16:creationId xmlns:a16="http://schemas.microsoft.com/office/drawing/2014/main" id="{D8482BA2-1BA6-4ADF-9035-10B82C0E846B}"/>
              </a:ext>
            </a:extLst>
          </p:cNvPr>
          <p:cNvSpPr/>
          <p:nvPr/>
        </p:nvSpPr>
        <p:spPr>
          <a:xfrm>
            <a:off x="10100330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4" name="타원 223">
            <a:extLst>
              <a:ext uri="{FF2B5EF4-FFF2-40B4-BE49-F238E27FC236}">
                <a16:creationId xmlns:a16="http://schemas.microsoft.com/office/drawing/2014/main" id="{F3739B99-3786-4BD1-A499-6CA608565FC7}"/>
              </a:ext>
            </a:extLst>
          </p:cNvPr>
          <p:cNvSpPr/>
          <p:nvPr/>
        </p:nvSpPr>
        <p:spPr>
          <a:xfrm>
            <a:off x="10319491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5" name="타원 224">
            <a:extLst>
              <a:ext uri="{FF2B5EF4-FFF2-40B4-BE49-F238E27FC236}">
                <a16:creationId xmlns:a16="http://schemas.microsoft.com/office/drawing/2014/main" id="{D1C3C7D3-5B81-4948-93D9-4CBAE4D6C837}"/>
              </a:ext>
            </a:extLst>
          </p:cNvPr>
          <p:cNvSpPr/>
          <p:nvPr/>
        </p:nvSpPr>
        <p:spPr>
          <a:xfrm>
            <a:off x="10538652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6" name="타원 225">
            <a:extLst>
              <a:ext uri="{FF2B5EF4-FFF2-40B4-BE49-F238E27FC236}">
                <a16:creationId xmlns:a16="http://schemas.microsoft.com/office/drawing/2014/main" id="{F5209EE4-BFD8-4CAE-9C9D-717E598D2734}"/>
              </a:ext>
            </a:extLst>
          </p:cNvPr>
          <p:cNvSpPr/>
          <p:nvPr/>
        </p:nvSpPr>
        <p:spPr>
          <a:xfrm>
            <a:off x="10757813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7" name="타원 226">
            <a:extLst>
              <a:ext uri="{FF2B5EF4-FFF2-40B4-BE49-F238E27FC236}">
                <a16:creationId xmlns:a16="http://schemas.microsoft.com/office/drawing/2014/main" id="{3B53AF07-956F-446E-8BD6-485EC50740CA}"/>
              </a:ext>
            </a:extLst>
          </p:cNvPr>
          <p:cNvSpPr/>
          <p:nvPr/>
        </p:nvSpPr>
        <p:spPr>
          <a:xfrm>
            <a:off x="10976974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8" name="타원 227">
            <a:extLst>
              <a:ext uri="{FF2B5EF4-FFF2-40B4-BE49-F238E27FC236}">
                <a16:creationId xmlns:a16="http://schemas.microsoft.com/office/drawing/2014/main" id="{E3A70B3D-CE46-4C2D-9AC4-DC6A208370E1}"/>
              </a:ext>
            </a:extLst>
          </p:cNvPr>
          <p:cNvSpPr/>
          <p:nvPr/>
        </p:nvSpPr>
        <p:spPr>
          <a:xfrm>
            <a:off x="9004526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9" name="타원 228">
            <a:extLst>
              <a:ext uri="{FF2B5EF4-FFF2-40B4-BE49-F238E27FC236}">
                <a16:creationId xmlns:a16="http://schemas.microsoft.com/office/drawing/2014/main" id="{C1470512-C3F9-4D42-84A2-55319351E6CC}"/>
              </a:ext>
            </a:extLst>
          </p:cNvPr>
          <p:cNvSpPr/>
          <p:nvPr/>
        </p:nvSpPr>
        <p:spPr>
          <a:xfrm>
            <a:off x="9223687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0" name="타원 229">
            <a:extLst>
              <a:ext uri="{FF2B5EF4-FFF2-40B4-BE49-F238E27FC236}">
                <a16:creationId xmlns:a16="http://schemas.microsoft.com/office/drawing/2014/main" id="{54F17F04-F0E9-4926-955C-6F6CE96C8025}"/>
              </a:ext>
            </a:extLst>
          </p:cNvPr>
          <p:cNvSpPr/>
          <p:nvPr/>
        </p:nvSpPr>
        <p:spPr>
          <a:xfrm>
            <a:off x="9442848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1" name="타원 230">
            <a:extLst>
              <a:ext uri="{FF2B5EF4-FFF2-40B4-BE49-F238E27FC236}">
                <a16:creationId xmlns:a16="http://schemas.microsoft.com/office/drawing/2014/main" id="{BB2FC6A6-D1E3-4D73-88A9-731001900D8F}"/>
              </a:ext>
            </a:extLst>
          </p:cNvPr>
          <p:cNvSpPr/>
          <p:nvPr/>
        </p:nvSpPr>
        <p:spPr>
          <a:xfrm>
            <a:off x="9662009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2" name="타원 231">
            <a:extLst>
              <a:ext uri="{FF2B5EF4-FFF2-40B4-BE49-F238E27FC236}">
                <a16:creationId xmlns:a16="http://schemas.microsoft.com/office/drawing/2014/main" id="{05FCF828-8D21-4B88-94C9-DE6D616DB21E}"/>
              </a:ext>
            </a:extLst>
          </p:cNvPr>
          <p:cNvSpPr/>
          <p:nvPr/>
        </p:nvSpPr>
        <p:spPr>
          <a:xfrm>
            <a:off x="9881169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3" name="타원 232">
            <a:extLst>
              <a:ext uri="{FF2B5EF4-FFF2-40B4-BE49-F238E27FC236}">
                <a16:creationId xmlns:a16="http://schemas.microsoft.com/office/drawing/2014/main" id="{A8109759-D0B8-465E-BD08-ED32E257754A}"/>
              </a:ext>
            </a:extLst>
          </p:cNvPr>
          <p:cNvSpPr/>
          <p:nvPr/>
        </p:nvSpPr>
        <p:spPr>
          <a:xfrm>
            <a:off x="10100330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4" name="타원 233">
            <a:extLst>
              <a:ext uri="{FF2B5EF4-FFF2-40B4-BE49-F238E27FC236}">
                <a16:creationId xmlns:a16="http://schemas.microsoft.com/office/drawing/2014/main" id="{29FFDD53-7CDA-4D5D-A956-DEDCDF9F3025}"/>
              </a:ext>
            </a:extLst>
          </p:cNvPr>
          <p:cNvSpPr/>
          <p:nvPr/>
        </p:nvSpPr>
        <p:spPr>
          <a:xfrm>
            <a:off x="10319491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5" name="타원 234">
            <a:extLst>
              <a:ext uri="{FF2B5EF4-FFF2-40B4-BE49-F238E27FC236}">
                <a16:creationId xmlns:a16="http://schemas.microsoft.com/office/drawing/2014/main" id="{F5C8AB7A-E3CF-42A1-A20B-6A02F87549A1}"/>
              </a:ext>
            </a:extLst>
          </p:cNvPr>
          <p:cNvSpPr/>
          <p:nvPr/>
        </p:nvSpPr>
        <p:spPr>
          <a:xfrm>
            <a:off x="10538652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6" name="타원 235">
            <a:extLst>
              <a:ext uri="{FF2B5EF4-FFF2-40B4-BE49-F238E27FC236}">
                <a16:creationId xmlns:a16="http://schemas.microsoft.com/office/drawing/2014/main" id="{AC4C23F1-A3F7-4AD5-91AA-C8FE7B9562EB}"/>
              </a:ext>
            </a:extLst>
          </p:cNvPr>
          <p:cNvSpPr/>
          <p:nvPr/>
        </p:nvSpPr>
        <p:spPr>
          <a:xfrm>
            <a:off x="10757813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7" name="타원 236">
            <a:extLst>
              <a:ext uri="{FF2B5EF4-FFF2-40B4-BE49-F238E27FC236}">
                <a16:creationId xmlns:a16="http://schemas.microsoft.com/office/drawing/2014/main" id="{2130DAFD-A9C9-47D7-B65D-39F63202B04D}"/>
              </a:ext>
            </a:extLst>
          </p:cNvPr>
          <p:cNvSpPr/>
          <p:nvPr/>
        </p:nvSpPr>
        <p:spPr>
          <a:xfrm>
            <a:off x="10976974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8" name="타원 237">
            <a:extLst>
              <a:ext uri="{FF2B5EF4-FFF2-40B4-BE49-F238E27FC236}">
                <a16:creationId xmlns:a16="http://schemas.microsoft.com/office/drawing/2014/main" id="{B5EAD01D-294C-400E-BCD8-29BE00299D7B}"/>
              </a:ext>
            </a:extLst>
          </p:cNvPr>
          <p:cNvSpPr/>
          <p:nvPr/>
        </p:nvSpPr>
        <p:spPr>
          <a:xfrm>
            <a:off x="9004526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9" name="타원 238">
            <a:extLst>
              <a:ext uri="{FF2B5EF4-FFF2-40B4-BE49-F238E27FC236}">
                <a16:creationId xmlns:a16="http://schemas.microsoft.com/office/drawing/2014/main" id="{7026CF5A-CBC6-4C23-AD71-89A4802B862C}"/>
              </a:ext>
            </a:extLst>
          </p:cNvPr>
          <p:cNvSpPr/>
          <p:nvPr/>
        </p:nvSpPr>
        <p:spPr>
          <a:xfrm>
            <a:off x="9223687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0" name="타원 239">
            <a:extLst>
              <a:ext uri="{FF2B5EF4-FFF2-40B4-BE49-F238E27FC236}">
                <a16:creationId xmlns:a16="http://schemas.microsoft.com/office/drawing/2014/main" id="{2AF40703-7D26-47DC-BCF3-E07B380EDF35}"/>
              </a:ext>
            </a:extLst>
          </p:cNvPr>
          <p:cNvSpPr/>
          <p:nvPr/>
        </p:nvSpPr>
        <p:spPr>
          <a:xfrm>
            <a:off x="9442848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1" name="타원 240">
            <a:extLst>
              <a:ext uri="{FF2B5EF4-FFF2-40B4-BE49-F238E27FC236}">
                <a16:creationId xmlns:a16="http://schemas.microsoft.com/office/drawing/2014/main" id="{79A6EA3D-E101-4776-A7D8-BBE43DE10F86}"/>
              </a:ext>
            </a:extLst>
          </p:cNvPr>
          <p:cNvSpPr/>
          <p:nvPr/>
        </p:nvSpPr>
        <p:spPr>
          <a:xfrm>
            <a:off x="9662009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2" name="타원 241">
            <a:extLst>
              <a:ext uri="{FF2B5EF4-FFF2-40B4-BE49-F238E27FC236}">
                <a16:creationId xmlns:a16="http://schemas.microsoft.com/office/drawing/2014/main" id="{D0313EA0-AE2A-4BB0-B5EF-B542855F88A3}"/>
              </a:ext>
            </a:extLst>
          </p:cNvPr>
          <p:cNvSpPr/>
          <p:nvPr/>
        </p:nvSpPr>
        <p:spPr>
          <a:xfrm>
            <a:off x="9881169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3" name="타원 242">
            <a:extLst>
              <a:ext uri="{FF2B5EF4-FFF2-40B4-BE49-F238E27FC236}">
                <a16:creationId xmlns:a16="http://schemas.microsoft.com/office/drawing/2014/main" id="{A874773F-B1B6-4D96-89A7-0F64D8D79525}"/>
              </a:ext>
            </a:extLst>
          </p:cNvPr>
          <p:cNvSpPr/>
          <p:nvPr/>
        </p:nvSpPr>
        <p:spPr>
          <a:xfrm>
            <a:off x="10100330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4" name="타원 243">
            <a:extLst>
              <a:ext uri="{FF2B5EF4-FFF2-40B4-BE49-F238E27FC236}">
                <a16:creationId xmlns:a16="http://schemas.microsoft.com/office/drawing/2014/main" id="{1D59A424-4465-4F49-9344-BCB2256E8959}"/>
              </a:ext>
            </a:extLst>
          </p:cNvPr>
          <p:cNvSpPr/>
          <p:nvPr/>
        </p:nvSpPr>
        <p:spPr>
          <a:xfrm>
            <a:off x="10319491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5" name="타원 244">
            <a:extLst>
              <a:ext uri="{FF2B5EF4-FFF2-40B4-BE49-F238E27FC236}">
                <a16:creationId xmlns:a16="http://schemas.microsoft.com/office/drawing/2014/main" id="{A8A16E25-EB85-4539-9ABB-1FC711CC807B}"/>
              </a:ext>
            </a:extLst>
          </p:cNvPr>
          <p:cNvSpPr/>
          <p:nvPr/>
        </p:nvSpPr>
        <p:spPr>
          <a:xfrm>
            <a:off x="10538652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6" name="타원 245">
            <a:extLst>
              <a:ext uri="{FF2B5EF4-FFF2-40B4-BE49-F238E27FC236}">
                <a16:creationId xmlns:a16="http://schemas.microsoft.com/office/drawing/2014/main" id="{24C56D39-5D9C-4FAE-91E7-197F02CFB331}"/>
              </a:ext>
            </a:extLst>
          </p:cNvPr>
          <p:cNvSpPr/>
          <p:nvPr/>
        </p:nvSpPr>
        <p:spPr>
          <a:xfrm>
            <a:off x="10757813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7" name="타원 246">
            <a:extLst>
              <a:ext uri="{FF2B5EF4-FFF2-40B4-BE49-F238E27FC236}">
                <a16:creationId xmlns:a16="http://schemas.microsoft.com/office/drawing/2014/main" id="{672F9F93-B5EE-4EBB-8B73-29C213FCE773}"/>
              </a:ext>
            </a:extLst>
          </p:cNvPr>
          <p:cNvSpPr/>
          <p:nvPr/>
        </p:nvSpPr>
        <p:spPr>
          <a:xfrm>
            <a:off x="10976974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8" name="타원 247">
            <a:extLst>
              <a:ext uri="{FF2B5EF4-FFF2-40B4-BE49-F238E27FC236}">
                <a16:creationId xmlns:a16="http://schemas.microsoft.com/office/drawing/2014/main" id="{955713D2-EEE7-429C-B4F6-FB134005BF39}"/>
              </a:ext>
            </a:extLst>
          </p:cNvPr>
          <p:cNvSpPr/>
          <p:nvPr/>
        </p:nvSpPr>
        <p:spPr>
          <a:xfrm>
            <a:off x="9004526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9" name="타원 248">
            <a:extLst>
              <a:ext uri="{FF2B5EF4-FFF2-40B4-BE49-F238E27FC236}">
                <a16:creationId xmlns:a16="http://schemas.microsoft.com/office/drawing/2014/main" id="{EA0634FE-17B7-44D1-BBB2-3B4638C1FBB8}"/>
              </a:ext>
            </a:extLst>
          </p:cNvPr>
          <p:cNvSpPr/>
          <p:nvPr/>
        </p:nvSpPr>
        <p:spPr>
          <a:xfrm>
            <a:off x="9223687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0" name="타원 249">
            <a:extLst>
              <a:ext uri="{FF2B5EF4-FFF2-40B4-BE49-F238E27FC236}">
                <a16:creationId xmlns:a16="http://schemas.microsoft.com/office/drawing/2014/main" id="{D30AC9BC-3EEF-45F8-9DA7-FD63FD2A6EA6}"/>
              </a:ext>
            </a:extLst>
          </p:cNvPr>
          <p:cNvSpPr/>
          <p:nvPr/>
        </p:nvSpPr>
        <p:spPr>
          <a:xfrm>
            <a:off x="9442848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1" name="타원 250">
            <a:extLst>
              <a:ext uri="{FF2B5EF4-FFF2-40B4-BE49-F238E27FC236}">
                <a16:creationId xmlns:a16="http://schemas.microsoft.com/office/drawing/2014/main" id="{ECCC7AF8-EACB-460C-B766-637C8A2B339B}"/>
              </a:ext>
            </a:extLst>
          </p:cNvPr>
          <p:cNvSpPr/>
          <p:nvPr/>
        </p:nvSpPr>
        <p:spPr>
          <a:xfrm>
            <a:off x="9662009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2" name="타원 251">
            <a:extLst>
              <a:ext uri="{FF2B5EF4-FFF2-40B4-BE49-F238E27FC236}">
                <a16:creationId xmlns:a16="http://schemas.microsoft.com/office/drawing/2014/main" id="{30D7A098-BD63-4917-8203-47BA4401E793}"/>
              </a:ext>
            </a:extLst>
          </p:cNvPr>
          <p:cNvSpPr/>
          <p:nvPr/>
        </p:nvSpPr>
        <p:spPr>
          <a:xfrm>
            <a:off x="9881169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3" name="타원 252">
            <a:extLst>
              <a:ext uri="{FF2B5EF4-FFF2-40B4-BE49-F238E27FC236}">
                <a16:creationId xmlns:a16="http://schemas.microsoft.com/office/drawing/2014/main" id="{968575CC-5C46-40A7-8C14-0E8BDDC7B145}"/>
              </a:ext>
            </a:extLst>
          </p:cNvPr>
          <p:cNvSpPr/>
          <p:nvPr/>
        </p:nvSpPr>
        <p:spPr>
          <a:xfrm>
            <a:off x="10100330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4" name="타원 253">
            <a:extLst>
              <a:ext uri="{FF2B5EF4-FFF2-40B4-BE49-F238E27FC236}">
                <a16:creationId xmlns:a16="http://schemas.microsoft.com/office/drawing/2014/main" id="{A4733DD4-9ED0-4C2C-9E8A-C6F3BAAA849F}"/>
              </a:ext>
            </a:extLst>
          </p:cNvPr>
          <p:cNvSpPr/>
          <p:nvPr/>
        </p:nvSpPr>
        <p:spPr>
          <a:xfrm>
            <a:off x="10319491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5" name="타원 254">
            <a:extLst>
              <a:ext uri="{FF2B5EF4-FFF2-40B4-BE49-F238E27FC236}">
                <a16:creationId xmlns:a16="http://schemas.microsoft.com/office/drawing/2014/main" id="{F1F140F0-6FAC-4CA0-B78E-7CC8C369E9B5}"/>
              </a:ext>
            </a:extLst>
          </p:cNvPr>
          <p:cNvSpPr/>
          <p:nvPr/>
        </p:nvSpPr>
        <p:spPr>
          <a:xfrm>
            <a:off x="10538652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6" name="타원 255">
            <a:extLst>
              <a:ext uri="{FF2B5EF4-FFF2-40B4-BE49-F238E27FC236}">
                <a16:creationId xmlns:a16="http://schemas.microsoft.com/office/drawing/2014/main" id="{F34C275A-5585-46F9-ABD1-E3E8C30F3C6C}"/>
              </a:ext>
            </a:extLst>
          </p:cNvPr>
          <p:cNvSpPr/>
          <p:nvPr/>
        </p:nvSpPr>
        <p:spPr>
          <a:xfrm>
            <a:off x="10757813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7" name="타원 256">
            <a:extLst>
              <a:ext uri="{FF2B5EF4-FFF2-40B4-BE49-F238E27FC236}">
                <a16:creationId xmlns:a16="http://schemas.microsoft.com/office/drawing/2014/main" id="{F43DAD88-85E3-42F2-AB64-FE3717E9CDDB}"/>
              </a:ext>
            </a:extLst>
          </p:cNvPr>
          <p:cNvSpPr/>
          <p:nvPr/>
        </p:nvSpPr>
        <p:spPr>
          <a:xfrm>
            <a:off x="10976974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8" name="타원 257">
            <a:extLst>
              <a:ext uri="{FF2B5EF4-FFF2-40B4-BE49-F238E27FC236}">
                <a16:creationId xmlns:a16="http://schemas.microsoft.com/office/drawing/2014/main" id="{1250990D-7A27-4E38-B729-FBC7ACCEDF1E}"/>
              </a:ext>
            </a:extLst>
          </p:cNvPr>
          <p:cNvSpPr/>
          <p:nvPr/>
        </p:nvSpPr>
        <p:spPr>
          <a:xfrm>
            <a:off x="9004526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9" name="타원 258">
            <a:extLst>
              <a:ext uri="{FF2B5EF4-FFF2-40B4-BE49-F238E27FC236}">
                <a16:creationId xmlns:a16="http://schemas.microsoft.com/office/drawing/2014/main" id="{D5B7F8BE-2FC7-4811-8D5B-85FD30562721}"/>
              </a:ext>
            </a:extLst>
          </p:cNvPr>
          <p:cNvSpPr/>
          <p:nvPr/>
        </p:nvSpPr>
        <p:spPr>
          <a:xfrm>
            <a:off x="9223687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0" name="타원 259">
            <a:extLst>
              <a:ext uri="{FF2B5EF4-FFF2-40B4-BE49-F238E27FC236}">
                <a16:creationId xmlns:a16="http://schemas.microsoft.com/office/drawing/2014/main" id="{A34C5988-834B-40B4-A495-6A4464667B34}"/>
              </a:ext>
            </a:extLst>
          </p:cNvPr>
          <p:cNvSpPr/>
          <p:nvPr/>
        </p:nvSpPr>
        <p:spPr>
          <a:xfrm>
            <a:off x="9442848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1" name="타원 260">
            <a:extLst>
              <a:ext uri="{FF2B5EF4-FFF2-40B4-BE49-F238E27FC236}">
                <a16:creationId xmlns:a16="http://schemas.microsoft.com/office/drawing/2014/main" id="{EBA4D888-C904-44EB-9CF4-71833140EB62}"/>
              </a:ext>
            </a:extLst>
          </p:cNvPr>
          <p:cNvSpPr/>
          <p:nvPr/>
        </p:nvSpPr>
        <p:spPr>
          <a:xfrm>
            <a:off x="9662009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2" name="타원 261">
            <a:extLst>
              <a:ext uri="{FF2B5EF4-FFF2-40B4-BE49-F238E27FC236}">
                <a16:creationId xmlns:a16="http://schemas.microsoft.com/office/drawing/2014/main" id="{3E17BFAA-FD78-4974-8EC6-642C3E471405}"/>
              </a:ext>
            </a:extLst>
          </p:cNvPr>
          <p:cNvSpPr/>
          <p:nvPr/>
        </p:nvSpPr>
        <p:spPr>
          <a:xfrm>
            <a:off x="9881169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3" name="타원 262">
            <a:extLst>
              <a:ext uri="{FF2B5EF4-FFF2-40B4-BE49-F238E27FC236}">
                <a16:creationId xmlns:a16="http://schemas.microsoft.com/office/drawing/2014/main" id="{E515557C-DE0E-4AE8-B843-8ADE9DCA0D4C}"/>
              </a:ext>
            </a:extLst>
          </p:cNvPr>
          <p:cNvSpPr/>
          <p:nvPr/>
        </p:nvSpPr>
        <p:spPr>
          <a:xfrm>
            <a:off x="10100330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4" name="타원 263">
            <a:extLst>
              <a:ext uri="{FF2B5EF4-FFF2-40B4-BE49-F238E27FC236}">
                <a16:creationId xmlns:a16="http://schemas.microsoft.com/office/drawing/2014/main" id="{4F638FA9-C907-41D4-AB93-2585E9B76E87}"/>
              </a:ext>
            </a:extLst>
          </p:cNvPr>
          <p:cNvSpPr/>
          <p:nvPr/>
        </p:nvSpPr>
        <p:spPr>
          <a:xfrm>
            <a:off x="10319491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5" name="타원 264">
            <a:extLst>
              <a:ext uri="{FF2B5EF4-FFF2-40B4-BE49-F238E27FC236}">
                <a16:creationId xmlns:a16="http://schemas.microsoft.com/office/drawing/2014/main" id="{BF9C0497-70C6-486D-8B4E-0868658BA3CC}"/>
              </a:ext>
            </a:extLst>
          </p:cNvPr>
          <p:cNvSpPr/>
          <p:nvPr/>
        </p:nvSpPr>
        <p:spPr>
          <a:xfrm>
            <a:off x="10538652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6" name="타원 265">
            <a:extLst>
              <a:ext uri="{FF2B5EF4-FFF2-40B4-BE49-F238E27FC236}">
                <a16:creationId xmlns:a16="http://schemas.microsoft.com/office/drawing/2014/main" id="{755FD616-0AC5-451B-9206-7DFDA3FDD795}"/>
              </a:ext>
            </a:extLst>
          </p:cNvPr>
          <p:cNvSpPr/>
          <p:nvPr/>
        </p:nvSpPr>
        <p:spPr>
          <a:xfrm>
            <a:off x="10757813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7" name="타원 266">
            <a:extLst>
              <a:ext uri="{FF2B5EF4-FFF2-40B4-BE49-F238E27FC236}">
                <a16:creationId xmlns:a16="http://schemas.microsoft.com/office/drawing/2014/main" id="{F7A771CE-3563-46E3-B53D-41BFE0B199CD}"/>
              </a:ext>
            </a:extLst>
          </p:cNvPr>
          <p:cNvSpPr/>
          <p:nvPr/>
        </p:nvSpPr>
        <p:spPr>
          <a:xfrm>
            <a:off x="10976974" y="2847061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8" name="타원 267">
            <a:extLst>
              <a:ext uri="{FF2B5EF4-FFF2-40B4-BE49-F238E27FC236}">
                <a16:creationId xmlns:a16="http://schemas.microsoft.com/office/drawing/2014/main" id="{8CC66980-5355-48BE-BA3A-7AAFAE9B1A62}"/>
              </a:ext>
            </a:extLst>
          </p:cNvPr>
          <p:cNvSpPr/>
          <p:nvPr/>
        </p:nvSpPr>
        <p:spPr>
          <a:xfrm>
            <a:off x="9004526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9" name="타원 268">
            <a:extLst>
              <a:ext uri="{FF2B5EF4-FFF2-40B4-BE49-F238E27FC236}">
                <a16:creationId xmlns:a16="http://schemas.microsoft.com/office/drawing/2014/main" id="{26059907-307A-40A3-B62C-03B027712EC6}"/>
              </a:ext>
            </a:extLst>
          </p:cNvPr>
          <p:cNvSpPr/>
          <p:nvPr/>
        </p:nvSpPr>
        <p:spPr>
          <a:xfrm>
            <a:off x="9223687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0" name="타원 269">
            <a:extLst>
              <a:ext uri="{FF2B5EF4-FFF2-40B4-BE49-F238E27FC236}">
                <a16:creationId xmlns:a16="http://schemas.microsoft.com/office/drawing/2014/main" id="{33DFE9FD-3301-40CA-ADC2-2AE83FEB2FC9}"/>
              </a:ext>
            </a:extLst>
          </p:cNvPr>
          <p:cNvSpPr/>
          <p:nvPr/>
        </p:nvSpPr>
        <p:spPr>
          <a:xfrm>
            <a:off x="9442848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1" name="타원 270">
            <a:extLst>
              <a:ext uri="{FF2B5EF4-FFF2-40B4-BE49-F238E27FC236}">
                <a16:creationId xmlns:a16="http://schemas.microsoft.com/office/drawing/2014/main" id="{4A0B7375-8B11-493F-9357-0903BB95D8E4}"/>
              </a:ext>
            </a:extLst>
          </p:cNvPr>
          <p:cNvSpPr/>
          <p:nvPr/>
        </p:nvSpPr>
        <p:spPr>
          <a:xfrm>
            <a:off x="9662009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2" name="타원 271">
            <a:extLst>
              <a:ext uri="{FF2B5EF4-FFF2-40B4-BE49-F238E27FC236}">
                <a16:creationId xmlns:a16="http://schemas.microsoft.com/office/drawing/2014/main" id="{8E93F250-4373-4210-AA4C-61C5AAC5A678}"/>
              </a:ext>
            </a:extLst>
          </p:cNvPr>
          <p:cNvSpPr/>
          <p:nvPr/>
        </p:nvSpPr>
        <p:spPr>
          <a:xfrm>
            <a:off x="9881169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3" name="타원 272">
            <a:extLst>
              <a:ext uri="{FF2B5EF4-FFF2-40B4-BE49-F238E27FC236}">
                <a16:creationId xmlns:a16="http://schemas.microsoft.com/office/drawing/2014/main" id="{656B5410-A3AF-4DDA-8869-3722DD076EB5}"/>
              </a:ext>
            </a:extLst>
          </p:cNvPr>
          <p:cNvSpPr/>
          <p:nvPr/>
        </p:nvSpPr>
        <p:spPr>
          <a:xfrm>
            <a:off x="10100330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4" name="타원 273">
            <a:extLst>
              <a:ext uri="{FF2B5EF4-FFF2-40B4-BE49-F238E27FC236}">
                <a16:creationId xmlns:a16="http://schemas.microsoft.com/office/drawing/2014/main" id="{29A06537-3623-4446-A012-DCE2EF76099F}"/>
              </a:ext>
            </a:extLst>
          </p:cNvPr>
          <p:cNvSpPr/>
          <p:nvPr/>
        </p:nvSpPr>
        <p:spPr>
          <a:xfrm>
            <a:off x="10319491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5" name="타원 274">
            <a:extLst>
              <a:ext uri="{FF2B5EF4-FFF2-40B4-BE49-F238E27FC236}">
                <a16:creationId xmlns:a16="http://schemas.microsoft.com/office/drawing/2014/main" id="{88BF5F0E-80EB-42C9-807F-AF966C15BEC5}"/>
              </a:ext>
            </a:extLst>
          </p:cNvPr>
          <p:cNvSpPr/>
          <p:nvPr/>
        </p:nvSpPr>
        <p:spPr>
          <a:xfrm>
            <a:off x="10538652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6" name="타원 275">
            <a:extLst>
              <a:ext uri="{FF2B5EF4-FFF2-40B4-BE49-F238E27FC236}">
                <a16:creationId xmlns:a16="http://schemas.microsoft.com/office/drawing/2014/main" id="{5D1FA411-B417-47D1-8B6B-CD8BB8104E20}"/>
              </a:ext>
            </a:extLst>
          </p:cNvPr>
          <p:cNvSpPr/>
          <p:nvPr/>
        </p:nvSpPr>
        <p:spPr>
          <a:xfrm>
            <a:off x="10757813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7" name="타원 276">
            <a:extLst>
              <a:ext uri="{FF2B5EF4-FFF2-40B4-BE49-F238E27FC236}">
                <a16:creationId xmlns:a16="http://schemas.microsoft.com/office/drawing/2014/main" id="{FDD27314-ED72-45A9-9517-9717CC10AD0F}"/>
              </a:ext>
            </a:extLst>
          </p:cNvPr>
          <p:cNvSpPr/>
          <p:nvPr/>
        </p:nvSpPr>
        <p:spPr>
          <a:xfrm>
            <a:off x="10976974" y="3074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8" name="타원 277">
            <a:extLst>
              <a:ext uri="{FF2B5EF4-FFF2-40B4-BE49-F238E27FC236}">
                <a16:creationId xmlns:a16="http://schemas.microsoft.com/office/drawing/2014/main" id="{75981F9E-BC78-4464-AF10-ECD09E5953A9}"/>
              </a:ext>
            </a:extLst>
          </p:cNvPr>
          <p:cNvSpPr/>
          <p:nvPr/>
        </p:nvSpPr>
        <p:spPr>
          <a:xfrm>
            <a:off x="9004526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9" name="타원 278">
            <a:extLst>
              <a:ext uri="{FF2B5EF4-FFF2-40B4-BE49-F238E27FC236}">
                <a16:creationId xmlns:a16="http://schemas.microsoft.com/office/drawing/2014/main" id="{F8EB2F5D-EA84-4B53-9E75-9B9B6DFE1044}"/>
              </a:ext>
            </a:extLst>
          </p:cNvPr>
          <p:cNvSpPr/>
          <p:nvPr/>
        </p:nvSpPr>
        <p:spPr>
          <a:xfrm>
            <a:off x="9223687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0" name="타원 279">
            <a:extLst>
              <a:ext uri="{FF2B5EF4-FFF2-40B4-BE49-F238E27FC236}">
                <a16:creationId xmlns:a16="http://schemas.microsoft.com/office/drawing/2014/main" id="{D51D7234-C9C7-4E48-87D1-6808A52EC560}"/>
              </a:ext>
            </a:extLst>
          </p:cNvPr>
          <p:cNvSpPr/>
          <p:nvPr/>
        </p:nvSpPr>
        <p:spPr>
          <a:xfrm>
            <a:off x="9442848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1" name="타원 280">
            <a:extLst>
              <a:ext uri="{FF2B5EF4-FFF2-40B4-BE49-F238E27FC236}">
                <a16:creationId xmlns:a16="http://schemas.microsoft.com/office/drawing/2014/main" id="{B31477AA-1AD6-4E20-BA3C-306A6B846BCB}"/>
              </a:ext>
            </a:extLst>
          </p:cNvPr>
          <p:cNvSpPr/>
          <p:nvPr/>
        </p:nvSpPr>
        <p:spPr>
          <a:xfrm>
            <a:off x="9662009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2" name="타원 281">
            <a:extLst>
              <a:ext uri="{FF2B5EF4-FFF2-40B4-BE49-F238E27FC236}">
                <a16:creationId xmlns:a16="http://schemas.microsoft.com/office/drawing/2014/main" id="{13E6D0A7-97FB-41DA-9815-FAD7252F23B1}"/>
              </a:ext>
            </a:extLst>
          </p:cNvPr>
          <p:cNvSpPr/>
          <p:nvPr/>
        </p:nvSpPr>
        <p:spPr>
          <a:xfrm>
            <a:off x="9881169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3" name="타원 282">
            <a:extLst>
              <a:ext uri="{FF2B5EF4-FFF2-40B4-BE49-F238E27FC236}">
                <a16:creationId xmlns:a16="http://schemas.microsoft.com/office/drawing/2014/main" id="{36708F83-03A9-45B3-9D8A-14D82581F880}"/>
              </a:ext>
            </a:extLst>
          </p:cNvPr>
          <p:cNvSpPr/>
          <p:nvPr/>
        </p:nvSpPr>
        <p:spPr>
          <a:xfrm>
            <a:off x="10100330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4" name="타원 283">
            <a:extLst>
              <a:ext uri="{FF2B5EF4-FFF2-40B4-BE49-F238E27FC236}">
                <a16:creationId xmlns:a16="http://schemas.microsoft.com/office/drawing/2014/main" id="{C7D5A94F-2731-45EC-951E-C1A9F7344BEC}"/>
              </a:ext>
            </a:extLst>
          </p:cNvPr>
          <p:cNvSpPr/>
          <p:nvPr/>
        </p:nvSpPr>
        <p:spPr>
          <a:xfrm>
            <a:off x="10319491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5" name="타원 284">
            <a:extLst>
              <a:ext uri="{FF2B5EF4-FFF2-40B4-BE49-F238E27FC236}">
                <a16:creationId xmlns:a16="http://schemas.microsoft.com/office/drawing/2014/main" id="{4E031EF7-45AB-4B9A-9A40-8C6E2681FACF}"/>
              </a:ext>
            </a:extLst>
          </p:cNvPr>
          <p:cNvSpPr/>
          <p:nvPr/>
        </p:nvSpPr>
        <p:spPr>
          <a:xfrm>
            <a:off x="10538652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6" name="타원 285">
            <a:extLst>
              <a:ext uri="{FF2B5EF4-FFF2-40B4-BE49-F238E27FC236}">
                <a16:creationId xmlns:a16="http://schemas.microsoft.com/office/drawing/2014/main" id="{67F4E01B-01DE-49B2-B99B-500B5859B995}"/>
              </a:ext>
            </a:extLst>
          </p:cNvPr>
          <p:cNvSpPr/>
          <p:nvPr/>
        </p:nvSpPr>
        <p:spPr>
          <a:xfrm>
            <a:off x="10757813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7" name="타원 286">
            <a:extLst>
              <a:ext uri="{FF2B5EF4-FFF2-40B4-BE49-F238E27FC236}">
                <a16:creationId xmlns:a16="http://schemas.microsoft.com/office/drawing/2014/main" id="{A54575D2-E19A-4839-8C55-9B316C352974}"/>
              </a:ext>
            </a:extLst>
          </p:cNvPr>
          <p:cNvSpPr/>
          <p:nvPr/>
        </p:nvSpPr>
        <p:spPr>
          <a:xfrm>
            <a:off x="10976974" y="3301060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8" name="타원 287">
            <a:extLst>
              <a:ext uri="{FF2B5EF4-FFF2-40B4-BE49-F238E27FC236}">
                <a16:creationId xmlns:a16="http://schemas.microsoft.com/office/drawing/2014/main" id="{6C2919B3-D4E7-457E-8627-95C004064162}"/>
              </a:ext>
            </a:extLst>
          </p:cNvPr>
          <p:cNvSpPr/>
          <p:nvPr/>
        </p:nvSpPr>
        <p:spPr>
          <a:xfrm>
            <a:off x="9004526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9" name="타원 288">
            <a:extLst>
              <a:ext uri="{FF2B5EF4-FFF2-40B4-BE49-F238E27FC236}">
                <a16:creationId xmlns:a16="http://schemas.microsoft.com/office/drawing/2014/main" id="{A8BFCD04-6A3A-4742-B44B-CCFB0BD3B457}"/>
              </a:ext>
            </a:extLst>
          </p:cNvPr>
          <p:cNvSpPr/>
          <p:nvPr/>
        </p:nvSpPr>
        <p:spPr>
          <a:xfrm>
            <a:off x="9223687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0" name="타원 289">
            <a:extLst>
              <a:ext uri="{FF2B5EF4-FFF2-40B4-BE49-F238E27FC236}">
                <a16:creationId xmlns:a16="http://schemas.microsoft.com/office/drawing/2014/main" id="{A57909CE-4011-4A71-B016-09D3C574242E}"/>
              </a:ext>
            </a:extLst>
          </p:cNvPr>
          <p:cNvSpPr/>
          <p:nvPr/>
        </p:nvSpPr>
        <p:spPr>
          <a:xfrm>
            <a:off x="9442848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1" name="타원 290">
            <a:extLst>
              <a:ext uri="{FF2B5EF4-FFF2-40B4-BE49-F238E27FC236}">
                <a16:creationId xmlns:a16="http://schemas.microsoft.com/office/drawing/2014/main" id="{8655F06E-C225-459F-8A9A-8C17CC924CEE}"/>
              </a:ext>
            </a:extLst>
          </p:cNvPr>
          <p:cNvSpPr/>
          <p:nvPr/>
        </p:nvSpPr>
        <p:spPr>
          <a:xfrm>
            <a:off x="9662009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2" name="타원 291">
            <a:extLst>
              <a:ext uri="{FF2B5EF4-FFF2-40B4-BE49-F238E27FC236}">
                <a16:creationId xmlns:a16="http://schemas.microsoft.com/office/drawing/2014/main" id="{0480B8F0-1F3E-4B76-9244-92A9A7612AF4}"/>
              </a:ext>
            </a:extLst>
          </p:cNvPr>
          <p:cNvSpPr/>
          <p:nvPr/>
        </p:nvSpPr>
        <p:spPr>
          <a:xfrm>
            <a:off x="9881169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3" name="타원 292">
            <a:extLst>
              <a:ext uri="{FF2B5EF4-FFF2-40B4-BE49-F238E27FC236}">
                <a16:creationId xmlns:a16="http://schemas.microsoft.com/office/drawing/2014/main" id="{5E90D15E-AEFD-4A32-B9BA-AA7DCAD64F64}"/>
              </a:ext>
            </a:extLst>
          </p:cNvPr>
          <p:cNvSpPr/>
          <p:nvPr/>
        </p:nvSpPr>
        <p:spPr>
          <a:xfrm>
            <a:off x="10100330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4" name="타원 293">
            <a:extLst>
              <a:ext uri="{FF2B5EF4-FFF2-40B4-BE49-F238E27FC236}">
                <a16:creationId xmlns:a16="http://schemas.microsoft.com/office/drawing/2014/main" id="{7F9D2E00-281B-4A0E-B9CE-A0027672E6B4}"/>
              </a:ext>
            </a:extLst>
          </p:cNvPr>
          <p:cNvSpPr/>
          <p:nvPr/>
        </p:nvSpPr>
        <p:spPr>
          <a:xfrm>
            <a:off x="10319491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5" name="타원 294">
            <a:extLst>
              <a:ext uri="{FF2B5EF4-FFF2-40B4-BE49-F238E27FC236}">
                <a16:creationId xmlns:a16="http://schemas.microsoft.com/office/drawing/2014/main" id="{0B8ADA2B-114C-451B-8634-88ED407BCEC6}"/>
              </a:ext>
            </a:extLst>
          </p:cNvPr>
          <p:cNvSpPr/>
          <p:nvPr/>
        </p:nvSpPr>
        <p:spPr>
          <a:xfrm>
            <a:off x="10538652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6" name="타원 295">
            <a:extLst>
              <a:ext uri="{FF2B5EF4-FFF2-40B4-BE49-F238E27FC236}">
                <a16:creationId xmlns:a16="http://schemas.microsoft.com/office/drawing/2014/main" id="{2031B858-7981-4F53-8DB8-EE17D0023920}"/>
              </a:ext>
            </a:extLst>
          </p:cNvPr>
          <p:cNvSpPr/>
          <p:nvPr/>
        </p:nvSpPr>
        <p:spPr>
          <a:xfrm>
            <a:off x="10757813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7" name="타원 296">
            <a:extLst>
              <a:ext uri="{FF2B5EF4-FFF2-40B4-BE49-F238E27FC236}">
                <a16:creationId xmlns:a16="http://schemas.microsoft.com/office/drawing/2014/main" id="{5DA2B7C2-3B4B-4F5E-B48B-D0B8A688D18E}"/>
              </a:ext>
            </a:extLst>
          </p:cNvPr>
          <p:cNvSpPr/>
          <p:nvPr/>
        </p:nvSpPr>
        <p:spPr>
          <a:xfrm>
            <a:off x="10976974" y="3528059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8" name="타원 297">
            <a:extLst>
              <a:ext uri="{FF2B5EF4-FFF2-40B4-BE49-F238E27FC236}">
                <a16:creationId xmlns:a16="http://schemas.microsoft.com/office/drawing/2014/main" id="{ED521ABC-E8C2-4315-B6E2-B0FF2C85F4CB}"/>
              </a:ext>
            </a:extLst>
          </p:cNvPr>
          <p:cNvSpPr/>
          <p:nvPr/>
        </p:nvSpPr>
        <p:spPr>
          <a:xfrm>
            <a:off x="9004526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9" name="타원 298">
            <a:extLst>
              <a:ext uri="{FF2B5EF4-FFF2-40B4-BE49-F238E27FC236}">
                <a16:creationId xmlns:a16="http://schemas.microsoft.com/office/drawing/2014/main" id="{42D739E6-0444-43B4-BE8A-3CDBEC2EA7E9}"/>
              </a:ext>
            </a:extLst>
          </p:cNvPr>
          <p:cNvSpPr/>
          <p:nvPr/>
        </p:nvSpPr>
        <p:spPr>
          <a:xfrm>
            <a:off x="9223687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0" name="타원 299">
            <a:extLst>
              <a:ext uri="{FF2B5EF4-FFF2-40B4-BE49-F238E27FC236}">
                <a16:creationId xmlns:a16="http://schemas.microsoft.com/office/drawing/2014/main" id="{7CC214C0-0AFE-47B3-AAD8-C0E2B5A4A8A6}"/>
              </a:ext>
            </a:extLst>
          </p:cNvPr>
          <p:cNvSpPr/>
          <p:nvPr/>
        </p:nvSpPr>
        <p:spPr>
          <a:xfrm>
            <a:off x="9442848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1" name="타원 300">
            <a:extLst>
              <a:ext uri="{FF2B5EF4-FFF2-40B4-BE49-F238E27FC236}">
                <a16:creationId xmlns:a16="http://schemas.microsoft.com/office/drawing/2014/main" id="{7EBCC4FE-6EAE-4942-BF37-21DCAA74A3D7}"/>
              </a:ext>
            </a:extLst>
          </p:cNvPr>
          <p:cNvSpPr/>
          <p:nvPr/>
        </p:nvSpPr>
        <p:spPr>
          <a:xfrm>
            <a:off x="9662009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2" name="타원 301">
            <a:extLst>
              <a:ext uri="{FF2B5EF4-FFF2-40B4-BE49-F238E27FC236}">
                <a16:creationId xmlns:a16="http://schemas.microsoft.com/office/drawing/2014/main" id="{A8037AD4-252E-4AA6-B986-6922A3947355}"/>
              </a:ext>
            </a:extLst>
          </p:cNvPr>
          <p:cNvSpPr/>
          <p:nvPr/>
        </p:nvSpPr>
        <p:spPr>
          <a:xfrm>
            <a:off x="9881169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3" name="타원 302">
            <a:extLst>
              <a:ext uri="{FF2B5EF4-FFF2-40B4-BE49-F238E27FC236}">
                <a16:creationId xmlns:a16="http://schemas.microsoft.com/office/drawing/2014/main" id="{F560E24B-E484-4611-8C53-E9D3295F853A}"/>
              </a:ext>
            </a:extLst>
          </p:cNvPr>
          <p:cNvSpPr/>
          <p:nvPr/>
        </p:nvSpPr>
        <p:spPr>
          <a:xfrm>
            <a:off x="10100330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4" name="타원 303">
            <a:extLst>
              <a:ext uri="{FF2B5EF4-FFF2-40B4-BE49-F238E27FC236}">
                <a16:creationId xmlns:a16="http://schemas.microsoft.com/office/drawing/2014/main" id="{CCFCC1EA-C35B-456B-B32F-D90EF4ADF649}"/>
              </a:ext>
            </a:extLst>
          </p:cNvPr>
          <p:cNvSpPr/>
          <p:nvPr/>
        </p:nvSpPr>
        <p:spPr>
          <a:xfrm>
            <a:off x="10319491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5" name="타원 304">
            <a:extLst>
              <a:ext uri="{FF2B5EF4-FFF2-40B4-BE49-F238E27FC236}">
                <a16:creationId xmlns:a16="http://schemas.microsoft.com/office/drawing/2014/main" id="{F511C4E9-A396-4199-89CD-00CC1D84235A}"/>
              </a:ext>
            </a:extLst>
          </p:cNvPr>
          <p:cNvSpPr/>
          <p:nvPr/>
        </p:nvSpPr>
        <p:spPr>
          <a:xfrm>
            <a:off x="10538652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6" name="타원 305">
            <a:extLst>
              <a:ext uri="{FF2B5EF4-FFF2-40B4-BE49-F238E27FC236}">
                <a16:creationId xmlns:a16="http://schemas.microsoft.com/office/drawing/2014/main" id="{54FCF307-2502-41F2-B511-9FFC2591DEE2}"/>
              </a:ext>
            </a:extLst>
          </p:cNvPr>
          <p:cNvSpPr/>
          <p:nvPr/>
        </p:nvSpPr>
        <p:spPr>
          <a:xfrm>
            <a:off x="10757813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7" name="타원 306">
            <a:extLst>
              <a:ext uri="{FF2B5EF4-FFF2-40B4-BE49-F238E27FC236}">
                <a16:creationId xmlns:a16="http://schemas.microsoft.com/office/drawing/2014/main" id="{0A5C844E-8D61-4C2F-8F8D-A409D336116A}"/>
              </a:ext>
            </a:extLst>
          </p:cNvPr>
          <p:cNvSpPr/>
          <p:nvPr/>
        </p:nvSpPr>
        <p:spPr>
          <a:xfrm>
            <a:off x="10976974" y="3755058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8" name="타원 307">
            <a:extLst>
              <a:ext uri="{FF2B5EF4-FFF2-40B4-BE49-F238E27FC236}">
                <a16:creationId xmlns:a16="http://schemas.microsoft.com/office/drawing/2014/main" id="{0C3F882F-E67F-4F51-9D07-A2A8249AAE54}"/>
              </a:ext>
            </a:extLst>
          </p:cNvPr>
          <p:cNvSpPr/>
          <p:nvPr/>
        </p:nvSpPr>
        <p:spPr>
          <a:xfrm>
            <a:off x="9004526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9" name="타원 308">
            <a:extLst>
              <a:ext uri="{FF2B5EF4-FFF2-40B4-BE49-F238E27FC236}">
                <a16:creationId xmlns:a16="http://schemas.microsoft.com/office/drawing/2014/main" id="{5CA4049A-4F54-4F5C-80F3-243713C39EBA}"/>
              </a:ext>
            </a:extLst>
          </p:cNvPr>
          <p:cNvSpPr/>
          <p:nvPr/>
        </p:nvSpPr>
        <p:spPr>
          <a:xfrm>
            <a:off x="9223687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6F3DEB62-FF65-4191-9EBB-95E21C0316C9}"/>
              </a:ext>
            </a:extLst>
          </p:cNvPr>
          <p:cNvSpPr/>
          <p:nvPr/>
        </p:nvSpPr>
        <p:spPr>
          <a:xfrm>
            <a:off x="9442848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1" name="타원 310">
            <a:extLst>
              <a:ext uri="{FF2B5EF4-FFF2-40B4-BE49-F238E27FC236}">
                <a16:creationId xmlns:a16="http://schemas.microsoft.com/office/drawing/2014/main" id="{C55AE32F-1053-4D6E-A46A-6A6D9BB53C87}"/>
              </a:ext>
            </a:extLst>
          </p:cNvPr>
          <p:cNvSpPr/>
          <p:nvPr/>
        </p:nvSpPr>
        <p:spPr>
          <a:xfrm>
            <a:off x="9662009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2" name="타원 311">
            <a:extLst>
              <a:ext uri="{FF2B5EF4-FFF2-40B4-BE49-F238E27FC236}">
                <a16:creationId xmlns:a16="http://schemas.microsoft.com/office/drawing/2014/main" id="{8C4BCD5E-4089-4959-95D7-205092686EB3}"/>
              </a:ext>
            </a:extLst>
          </p:cNvPr>
          <p:cNvSpPr/>
          <p:nvPr/>
        </p:nvSpPr>
        <p:spPr>
          <a:xfrm>
            <a:off x="9881169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3" name="타원 312">
            <a:extLst>
              <a:ext uri="{FF2B5EF4-FFF2-40B4-BE49-F238E27FC236}">
                <a16:creationId xmlns:a16="http://schemas.microsoft.com/office/drawing/2014/main" id="{99CF92E3-0C39-4B43-AE68-8340765DB718}"/>
              </a:ext>
            </a:extLst>
          </p:cNvPr>
          <p:cNvSpPr/>
          <p:nvPr/>
        </p:nvSpPr>
        <p:spPr>
          <a:xfrm>
            <a:off x="10100330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4" name="타원 313">
            <a:extLst>
              <a:ext uri="{FF2B5EF4-FFF2-40B4-BE49-F238E27FC236}">
                <a16:creationId xmlns:a16="http://schemas.microsoft.com/office/drawing/2014/main" id="{D33D9781-D22B-46C9-82F2-2381D77A775A}"/>
              </a:ext>
            </a:extLst>
          </p:cNvPr>
          <p:cNvSpPr/>
          <p:nvPr/>
        </p:nvSpPr>
        <p:spPr>
          <a:xfrm>
            <a:off x="10319491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5" name="타원 314">
            <a:extLst>
              <a:ext uri="{FF2B5EF4-FFF2-40B4-BE49-F238E27FC236}">
                <a16:creationId xmlns:a16="http://schemas.microsoft.com/office/drawing/2014/main" id="{A4497C90-0DDE-45B4-9C01-670716F4AF26}"/>
              </a:ext>
            </a:extLst>
          </p:cNvPr>
          <p:cNvSpPr/>
          <p:nvPr/>
        </p:nvSpPr>
        <p:spPr>
          <a:xfrm>
            <a:off x="10538652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6" name="타원 315">
            <a:extLst>
              <a:ext uri="{FF2B5EF4-FFF2-40B4-BE49-F238E27FC236}">
                <a16:creationId xmlns:a16="http://schemas.microsoft.com/office/drawing/2014/main" id="{403F8F66-3E30-44A0-A32F-FD484274251B}"/>
              </a:ext>
            </a:extLst>
          </p:cNvPr>
          <p:cNvSpPr/>
          <p:nvPr/>
        </p:nvSpPr>
        <p:spPr>
          <a:xfrm>
            <a:off x="10757813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7" name="타원 316">
            <a:extLst>
              <a:ext uri="{FF2B5EF4-FFF2-40B4-BE49-F238E27FC236}">
                <a16:creationId xmlns:a16="http://schemas.microsoft.com/office/drawing/2014/main" id="{7E2CDE08-913D-4E06-848D-0E87FC054CF3}"/>
              </a:ext>
            </a:extLst>
          </p:cNvPr>
          <p:cNvSpPr/>
          <p:nvPr/>
        </p:nvSpPr>
        <p:spPr>
          <a:xfrm>
            <a:off x="10976974" y="3982057"/>
            <a:ext cx="166963" cy="1669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8" name="TextBox 317">
            <a:extLst>
              <a:ext uri="{FF2B5EF4-FFF2-40B4-BE49-F238E27FC236}">
                <a16:creationId xmlns:a16="http://schemas.microsoft.com/office/drawing/2014/main" id="{0FFF95BF-5B3F-4E26-8350-8C7D24C7FFC2}"/>
              </a:ext>
            </a:extLst>
          </p:cNvPr>
          <p:cNvSpPr txBox="1"/>
          <p:nvPr/>
        </p:nvSpPr>
        <p:spPr>
          <a:xfrm>
            <a:off x="1142308" y="5651356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/>
              <a:t>내용을 입력하세요</a:t>
            </a:r>
          </a:p>
        </p:txBody>
      </p:sp>
      <p:sp>
        <p:nvSpPr>
          <p:cNvPr id="319" name="TextBox 318">
            <a:extLst>
              <a:ext uri="{FF2B5EF4-FFF2-40B4-BE49-F238E27FC236}">
                <a16:creationId xmlns:a16="http://schemas.microsoft.com/office/drawing/2014/main" id="{3D2010DF-A598-4816-8D42-8E95C5025672}"/>
              </a:ext>
            </a:extLst>
          </p:cNvPr>
          <p:cNvSpPr txBox="1"/>
          <p:nvPr/>
        </p:nvSpPr>
        <p:spPr>
          <a:xfrm>
            <a:off x="1718588" y="5058442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78%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ACBB2A1C-ACE2-49FB-854B-F50DD7B6629E}"/>
              </a:ext>
            </a:extLst>
          </p:cNvPr>
          <p:cNvSpPr txBox="1"/>
          <p:nvPr/>
        </p:nvSpPr>
        <p:spPr>
          <a:xfrm>
            <a:off x="5101399" y="5647287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/>
              <a:t>내용을 입력하세요</a:t>
            </a:r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61868768-8058-42A9-96D9-768C16FC523C}"/>
              </a:ext>
            </a:extLst>
          </p:cNvPr>
          <p:cNvSpPr txBox="1"/>
          <p:nvPr/>
        </p:nvSpPr>
        <p:spPr>
          <a:xfrm>
            <a:off x="5677679" y="5062512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65%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2" name="TextBox 321">
            <a:extLst>
              <a:ext uri="{FF2B5EF4-FFF2-40B4-BE49-F238E27FC236}">
                <a16:creationId xmlns:a16="http://schemas.microsoft.com/office/drawing/2014/main" id="{0943E3E8-5626-4B6E-BC4C-146466B35599}"/>
              </a:ext>
            </a:extLst>
          </p:cNvPr>
          <p:cNvSpPr txBox="1"/>
          <p:nvPr/>
        </p:nvSpPr>
        <p:spPr>
          <a:xfrm>
            <a:off x="9098772" y="5647287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/>
              <a:t>내용을 입력하세요</a:t>
            </a:r>
          </a:p>
        </p:txBody>
      </p:sp>
      <p:sp>
        <p:nvSpPr>
          <p:cNvPr id="323" name="TextBox 322">
            <a:extLst>
              <a:ext uri="{FF2B5EF4-FFF2-40B4-BE49-F238E27FC236}">
                <a16:creationId xmlns:a16="http://schemas.microsoft.com/office/drawing/2014/main" id="{349AD53E-2A1B-4134-BA49-4A579B4097F9}"/>
              </a:ext>
            </a:extLst>
          </p:cNvPr>
          <p:cNvSpPr txBox="1"/>
          <p:nvPr/>
        </p:nvSpPr>
        <p:spPr>
          <a:xfrm>
            <a:off x="9675052" y="5062512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44%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24" name="직선 연결선 323">
            <a:extLst>
              <a:ext uri="{FF2B5EF4-FFF2-40B4-BE49-F238E27FC236}">
                <a16:creationId xmlns:a16="http://schemas.microsoft.com/office/drawing/2014/main" id="{20D5991F-0EDD-434D-84EA-975991FE4954}"/>
              </a:ext>
            </a:extLst>
          </p:cNvPr>
          <p:cNvCxnSpPr>
            <a:cxnSpLocks/>
          </p:cNvCxnSpPr>
          <p:nvPr/>
        </p:nvCxnSpPr>
        <p:spPr>
          <a:xfrm>
            <a:off x="1752469" y="4772660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5" name="직선 연결선 324">
            <a:extLst>
              <a:ext uri="{FF2B5EF4-FFF2-40B4-BE49-F238E27FC236}">
                <a16:creationId xmlns:a16="http://schemas.microsoft.com/office/drawing/2014/main" id="{368F2218-9CF2-4DA4-B36F-0568C082B485}"/>
              </a:ext>
            </a:extLst>
          </p:cNvPr>
          <p:cNvCxnSpPr>
            <a:cxnSpLocks/>
          </p:cNvCxnSpPr>
          <p:nvPr/>
        </p:nvCxnSpPr>
        <p:spPr>
          <a:xfrm>
            <a:off x="5711560" y="4772660"/>
            <a:ext cx="734061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6" name="직선 연결선 325">
            <a:extLst>
              <a:ext uri="{FF2B5EF4-FFF2-40B4-BE49-F238E27FC236}">
                <a16:creationId xmlns:a16="http://schemas.microsoft.com/office/drawing/2014/main" id="{D1B8BD6D-1AE1-43F2-9C34-116537281D7D}"/>
              </a:ext>
            </a:extLst>
          </p:cNvPr>
          <p:cNvCxnSpPr>
            <a:cxnSpLocks/>
          </p:cNvCxnSpPr>
          <p:nvPr/>
        </p:nvCxnSpPr>
        <p:spPr>
          <a:xfrm>
            <a:off x="9708933" y="4772660"/>
            <a:ext cx="734061" cy="0"/>
          </a:xfrm>
          <a:prstGeom prst="line">
            <a:avLst/>
          </a:prstGeom>
          <a:ln w="571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061D2C3-EB99-4ED8-B7DF-3E6BA8B9AD60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801885-6F7C-4221-83BA-426A52055E79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01580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BFA2D5-E3DF-4F31-A78F-0DA195C82FB9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6AD8A0-1D65-4051-BF6F-1F533128C4F2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A66D7227-EDB7-412B-8FD5-2F49D050DE00}"/>
              </a:ext>
            </a:extLst>
          </p:cNvPr>
          <p:cNvGrpSpPr/>
          <p:nvPr/>
        </p:nvGrpSpPr>
        <p:grpSpPr>
          <a:xfrm>
            <a:off x="851389" y="2579172"/>
            <a:ext cx="10489222" cy="2661406"/>
            <a:chOff x="931986" y="1705412"/>
            <a:chExt cx="10489222" cy="2661406"/>
          </a:xfrm>
        </p:grpSpPr>
        <p:graphicFrame>
          <p:nvGraphicFramePr>
            <p:cNvPr id="44" name="Chart 6">
              <a:extLst>
                <a:ext uri="{FF2B5EF4-FFF2-40B4-BE49-F238E27FC236}">
                  <a16:creationId xmlns:a16="http://schemas.microsoft.com/office/drawing/2014/main" id="{185B0246-1EB1-404E-BB0C-4367582B0B2B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987261866"/>
                </p:ext>
              </p:extLst>
            </p:nvPr>
          </p:nvGraphicFramePr>
          <p:xfrm>
            <a:off x="2652032" y="1705412"/>
            <a:ext cx="6887939" cy="210400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50" name="Round Same Side Corner Rectangle 8">
              <a:extLst>
                <a:ext uri="{FF2B5EF4-FFF2-40B4-BE49-F238E27FC236}">
                  <a16:creationId xmlns:a16="http://schemas.microsoft.com/office/drawing/2014/main" id="{5CA96947-0638-4EA5-A622-7C7B4309570B}"/>
                </a:ext>
              </a:extLst>
            </p:cNvPr>
            <p:cNvSpPr/>
            <p:nvPr/>
          </p:nvSpPr>
          <p:spPr>
            <a:xfrm>
              <a:off x="5103840" y="1999608"/>
              <a:ext cx="575459" cy="1515617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6" name="Round Same Side Corner Rectangle 20">
              <a:extLst>
                <a:ext uri="{FF2B5EF4-FFF2-40B4-BE49-F238E27FC236}">
                  <a16:creationId xmlns:a16="http://schemas.microsoft.com/office/drawing/2014/main" id="{BF05E7BA-1AA8-445E-97ED-1603E9E5C349}"/>
                </a:ext>
              </a:extLst>
            </p:cNvPr>
            <p:cNvSpPr/>
            <p:nvPr/>
          </p:nvSpPr>
          <p:spPr>
            <a:xfrm rot="10800000">
              <a:off x="6349186" y="1992612"/>
              <a:ext cx="717050" cy="1529609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57" name="Group 9">
              <a:extLst>
                <a:ext uri="{FF2B5EF4-FFF2-40B4-BE49-F238E27FC236}">
                  <a16:creationId xmlns:a16="http://schemas.microsoft.com/office/drawing/2014/main" id="{FAD431D6-E670-48EC-8E73-962AC3A60CEA}"/>
                </a:ext>
              </a:extLst>
            </p:cNvPr>
            <p:cNvGrpSpPr/>
            <p:nvPr/>
          </p:nvGrpSpPr>
          <p:grpSpPr>
            <a:xfrm>
              <a:off x="931986" y="2631066"/>
              <a:ext cx="3107688" cy="1048024"/>
              <a:chOff x="803640" y="3362835"/>
              <a:chExt cx="2059657" cy="1048024"/>
            </a:xfrm>
          </p:grpSpPr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75D0E900-D9CC-4CC3-B2E0-270372D1960D}"/>
                  </a:ext>
                </a:extLst>
              </p:cNvPr>
              <p:cNvSpPr txBox="1"/>
              <p:nvPr/>
            </p:nvSpPr>
            <p:spPr>
              <a:xfrm>
                <a:off x="803640" y="3579862"/>
                <a:ext cx="205965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 Get a modern PowerPoint  Presentation that is beautifully designed.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6A35FEB5-B335-4161-A680-E35B4B8ED278}"/>
                  </a:ext>
                </a:extLst>
              </p:cNvPr>
              <p:cNvSpPr txBox="1"/>
              <p:nvPr/>
            </p:nvSpPr>
            <p:spPr>
              <a:xfrm>
                <a:off x="803640" y="3362835"/>
                <a:ext cx="205965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Text  Here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58" name="Group 12">
              <a:extLst>
                <a:ext uri="{FF2B5EF4-FFF2-40B4-BE49-F238E27FC236}">
                  <a16:creationId xmlns:a16="http://schemas.microsoft.com/office/drawing/2014/main" id="{E8113265-F426-4A18-B159-DB4ADC2CD449}"/>
                </a:ext>
              </a:extLst>
            </p:cNvPr>
            <p:cNvGrpSpPr/>
            <p:nvPr/>
          </p:nvGrpSpPr>
          <p:grpSpPr>
            <a:xfrm>
              <a:off x="8087402" y="2631066"/>
              <a:ext cx="3333806" cy="1048024"/>
              <a:chOff x="803640" y="3362835"/>
              <a:chExt cx="2059657" cy="1048024"/>
            </a:xfrm>
          </p:grpSpPr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C74E9311-D36A-4724-9E40-F7D60623A262}"/>
                  </a:ext>
                </a:extLst>
              </p:cNvPr>
              <p:cNvSpPr txBox="1"/>
              <p:nvPr/>
            </p:nvSpPr>
            <p:spPr>
              <a:xfrm>
                <a:off x="803640" y="3579862"/>
                <a:ext cx="205965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 Get a modern PowerPoint  Presentation that is beautifully designed.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11C8F64C-8413-40EA-B9A6-265F68316AC8}"/>
                  </a:ext>
                </a:extLst>
              </p:cNvPr>
              <p:cNvSpPr txBox="1"/>
              <p:nvPr/>
            </p:nvSpPr>
            <p:spPr>
              <a:xfrm>
                <a:off x="803640" y="3362835"/>
                <a:ext cx="205965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Text  Here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90AFE0C-AE1A-4BC1-BA27-F4FC5B496E13}"/>
                </a:ext>
              </a:extLst>
            </p:cNvPr>
            <p:cNvSpPr txBox="1"/>
            <p:nvPr/>
          </p:nvSpPr>
          <p:spPr>
            <a:xfrm>
              <a:off x="2038078" y="1798349"/>
              <a:ext cx="20015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Modern  PowerPoint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09BCEBC-8BAE-4988-B252-DC7815A78B03}"/>
                </a:ext>
              </a:extLst>
            </p:cNvPr>
            <p:cNvSpPr txBox="1"/>
            <p:nvPr/>
          </p:nvSpPr>
          <p:spPr>
            <a:xfrm>
              <a:off x="8087402" y="1798349"/>
              <a:ext cx="20015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Modern  PowerPoint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graphicFrame>
          <p:nvGraphicFramePr>
            <p:cNvPr id="61" name="Chart 17">
              <a:extLst>
                <a:ext uri="{FF2B5EF4-FFF2-40B4-BE49-F238E27FC236}">
                  <a16:creationId xmlns:a16="http://schemas.microsoft.com/office/drawing/2014/main" id="{57A5B0AC-27BC-4A86-994A-7F67A25DD38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370378497"/>
                </p:ext>
              </p:extLst>
            </p:nvPr>
          </p:nvGraphicFramePr>
          <p:xfrm>
            <a:off x="1908968" y="3875514"/>
            <a:ext cx="3888000" cy="49130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aphicFrame>
          <p:nvGraphicFramePr>
            <p:cNvPr id="62" name="Chart 18">
              <a:extLst>
                <a:ext uri="{FF2B5EF4-FFF2-40B4-BE49-F238E27FC236}">
                  <a16:creationId xmlns:a16="http://schemas.microsoft.com/office/drawing/2014/main" id="{CB05566D-A8A8-49B1-BD43-795135B4E6AC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341867318"/>
                </p:ext>
              </p:extLst>
            </p:nvPr>
          </p:nvGraphicFramePr>
          <p:xfrm>
            <a:off x="7392144" y="3875514"/>
            <a:ext cx="3888000" cy="49130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3464286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F2024DE-C3DD-451D-B9C9-C4B0B54D438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FB742AF-8DE1-4801-BAAB-FF7C033D40F3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B29B74-5530-431A-9A1D-6C360E5E40A6}"/>
              </a:ext>
            </a:extLst>
          </p:cNvPr>
          <p:cNvSpPr txBox="1"/>
          <p:nvPr/>
        </p:nvSpPr>
        <p:spPr>
          <a:xfrm>
            <a:off x="1647264" y="3105834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6DC040-1911-4DE1-B7BA-8D50B20BC5F8}"/>
              </a:ext>
            </a:extLst>
          </p:cNvPr>
          <p:cNvSpPr txBox="1"/>
          <p:nvPr/>
        </p:nvSpPr>
        <p:spPr>
          <a:xfrm>
            <a:off x="904240" y="3121223"/>
            <a:ext cx="6981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9C7568C-DA98-40CE-9115-1F19853EEDF6}"/>
              </a:ext>
            </a:extLst>
          </p:cNvPr>
          <p:cNvCxnSpPr>
            <a:cxnSpLocks/>
          </p:cNvCxnSpPr>
          <p:nvPr/>
        </p:nvCxnSpPr>
        <p:spPr>
          <a:xfrm>
            <a:off x="904240" y="282313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2A7BF85-EFF0-4169-9F33-5B30AFBB9A2A}"/>
              </a:ext>
            </a:extLst>
          </p:cNvPr>
          <p:cNvCxnSpPr>
            <a:cxnSpLocks/>
          </p:cNvCxnSpPr>
          <p:nvPr/>
        </p:nvCxnSpPr>
        <p:spPr>
          <a:xfrm>
            <a:off x="904240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07038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BCC2A94-3B7C-40CD-85CA-3396D49AB7DB}"/>
              </a:ext>
            </a:extLst>
          </p:cNvPr>
          <p:cNvSpPr/>
          <p:nvPr/>
        </p:nvSpPr>
        <p:spPr>
          <a:xfrm>
            <a:off x="481567" y="1495581"/>
            <a:ext cx="5413594" cy="4911323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24" name="차트 23">
                <a:extLst>
                  <a:ext uri="{FF2B5EF4-FFF2-40B4-BE49-F238E27FC236}">
                    <a16:creationId xmlns:a16="http://schemas.microsoft.com/office/drawing/2014/main" id="{D4414DFF-3459-47C3-AB99-FCCC629827A4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332837454"/>
                  </p:ext>
                </p:extLst>
              </p:nvPr>
            </p:nvGraphicFramePr>
            <p:xfrm>
              <a:off x="715696" y="2570659"/>
              <a:ext cx="4856673" cy="355519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24" name="차트 23">
                <a:extLst>
                  <a:ext uri="{FF2B5EF4-FFF2-40B4-BE49-F238E27FC236}">
                    <a16:creationId xmlns:a16="http://schemas.microsoft.com/office/drawing/2014/main" id="{D4414DFF-3459-47C3-AB99-FCCC629827A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5696" y="2570659"/>
                <a:ext cx="4856673" cy="3555190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직사각형 24">
            <a:extLst>
              <a:ext uri="{FF2B5EF4-FFF2-40B4-BE49-F238E27FC236}">
                <a16:creationId xmlns:a16="http://schemas.microsoft.com/office/drawing/2014/main" id="{C03DF181-F5FC-4296-804F-A14ADC41E677}"/>
              </a:ext>
            </a:extLst>
          </p:cNvPr>
          <p:cNvSpPr/>
          <p:nvPr/>
        </p:nvSpPr>
        <p:spPr>
          <a:xfrm>
            <a:off x="6314157" y="1495581"/>
            <a:ext cx="5396276" cy="4911321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6" name="차트 25">
            <a:extLst>
              <a:ext uri="{FF2B5EF4-FFF2-40B4-BE49-F238E27FC236}">
                <a16:creationId xmlns:a16="http://schemas.microsoft.com/office/drawing/2014/main" id="{7955BD4C-DC4E-4CD1-90F1-1809F80AE3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08458412"/>
              </p:ext>
            </p:extLst>
          </p:nvPr>
        </p:nvGraphicFramePr>
        <p:xfrm>
          <a:off x="6560802" y="1795359"/>
          <a:ext cx="4922021" cy="4330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7" name="직사각형 26">
            <a:extLst>
              <a:ext uri="{FF2B5EF4-FFF2-40B4-BE49-F238E27FC236}">
                <a16:creationId xmlns:a16="http://schemas.microsoft.com/office/drawing/2014/main" id="{76228D44-9A46-445D-B8E2-218436356BD1}"/>
              </a:ext>
            </a:extLst>
          </p:cNvPr>
          <p:cNvSpPr/>
          <p:nvPr/>
        </p:nvSpPr>
        <p:spPr>
          <a:xfrm>
            <a:off x="709177" y="1708060"/>
            <a:ext cx="4980423" cy="6844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-300">
              <a:latin typeface="+mj-ea"/>
              <a:ea typeface="+mj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A5668D1-B06A-4F43-91C8-6A23B83E156E}"/>
              </a:ext>
            </a:extLst>
          </p:cNvPr>
          <p:cNvSpPr txBox="1"/>
          <p:nvPr/>
        </p:nvSpPr>
        <p:spPr>
          <a:xfrm>
            <a:off x="1468735" y="1788695"/>
            <a:ext cx="3350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XXXX</a:t>
            </a:r>
            <a:r>
              <a:rPr lang="ko-KR" altLang="en-US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년도 제 </a:t>
            </a:r>
            <a:r>
              <a:rPr lang="en-US" altLang="ko-KR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3</a:t>
            </a:r>
            <a:r>
              <a:rPr lang="ko-KR" altLang="en-US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분기 실적</a:t>
            </a:r>
          </a:p>
        </p:txBody>
      </p:sp>
    </p:spTree>
    <p:extLst>
      <p:ext uri="{BB962C8B-B14F-4D97-AF65-F5344CB8AC3E}">
        <p14:creationId xmlns:p14="http://schemas.microsoft.com/office/powerpoint/2010/main" val="23174917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0C4291-AA49-4611-97D5-21EC4368F85B}"/>
              </a:ext>
            </a:extLst>
          </p:cNvPr>
          <p:cNvSpPr txBox="1"/>
          <p:nvPr/>
        </p:nvSpPr>
        <p:spPr>
          <a:xfrm>
            <a:off x="3862055" y="2676872"/>
            <a:ext cx="44678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1F12AE3B-B2F6-41CB-8089-A3BC3350D683}"/>
              </a:ext>
            </a:extLst>
          </p:cNvPr>
          <p:cNvCxnSpPr>
            <a:cxnSpLocks/>
          </p:cNvCxnSpPr>
          <p:nvPr/>
        </p:nvCxnSpPr>
        <p:spPr>
          <a:xfrm>
            <a:off x="3862055" y="217289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BDE27BE-D47F-4C86-A8A7-881E337B1B9F}"/>
              </a:ext>
            </a:extLst>
          </p:cNvPr>
          <p:cNvCxnSpPr>
            <a:cxnSpLocks/>
          </p:cNvCxnSpPr>
          <p:nvPr/>
        </p:nvCxnSpPr>
        <p:spPr>
          <a:xfrm>
            <a:off x="3862055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A579EC9-5759-4D72-9456-D207CF1DDEEF}"/>
              </a:ext>
            </a:extLst>
          </p:cNvPr>
          <p:cNvSpPr txBox="1"/>
          <p:nvPr/>
        </p:nvSpPr>
        <p:spPr>
          <a:xfrm>
            <a:off x="5234225" y="4346555"/>
            <a:ext cx="17235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err="1">
                <a:solidFill>
                  <a:schemeClr val="bg1"/>
                </a:solidFill>
              </a:rPr>
              <a:t>새별의</a:t>
            </a:r>
            <a:r>
              <a:rPr lang="ko-KR" altLang="en-US" sz="1600" dirty="0">
                <a:solidFill>
                  <a:schemeClr val="bg1"/>
                </a:solidFill>
              </a:rPr>
              <a:t> 파워포인트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822278D-6021-420A-8428-878080CC967A}"/>
              </a:ext>
            </a:extLst>
          </p:cNvPr>
          <p:cNvSpPr txBox="1"/>
          <p:nvPr/>
        </p:nvSpPr>
        <p:spPr>
          <a:xfrm>
            <a:off x="172720" y="142240"/>
            <a:ext cx="12859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2020</a:t>
            </a:r>
            <a:r>
              <a:rPr lang="ko-KR" altLang="en-US" sz="1200" dirty="0">
                <a:solidFill>
                  <a:schemeClr val="bg1"/>
                </a:solidFill>
              </a:rPr>
              <a:t>년도 하반기</a:t>
            </a:r>
          </a:p>
        </p:txBody>
      </p:sp>
    </p:spTree>
    <p:extLst>
      <p:ext uri="{BB962C8B-B14F-4D97-AF65-F5344CB8AC3E}">
        <p14:creationId xmlns:p14="http://schemas.microsoft.com/office/powerpoint/2010/main" val="15727429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8" name="모서리가 둥근 직사각형 1">
            <a:extLst>
              <a:ext uri="{FF2B5EF4-FFF2-40B4-BE49-F238E27FC236}">
                <a16:creationId xmlns:a16="http://schemas.microsoft.com/office/drawing/2014/main" id="{6DE67B55-2E54-41E8-8670-592D41674941}"/>
              </a:ext>
            </a:extLst>
          </p:cNvPr>
          <p:cNvSpPr/>
          <p:nvPr/>
        </p:nvSpPr>
        <p:spPr>
          <a:xfrm>
            <a:off x="861435" y="2342809"/>
            <a:ext cx="5319113" cy="341578"/>
          </a:xfrm>
          <a:prstGeom prst="round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모서리가 둥근 직사각형 31">
            <a:extLst>
              <a:ext uri="{FF2B5EF4-FFF2-40B4-BE49-F238E27FC236}">
                <a16:creationId xmlns:a16="http://schemas.microsoft.com/office/drawing/2014/main" id="{59E54B21-A931-4AA1-8372-F42AB1A61C74}"/>
              </a:ext>
            </a:extLst>
          </p:cNvPr>
          <p:cNvSpPr/>
          <p:nvPr/>
        </p:nvSpPr>
        <p:spPr>
          <a:xfrm>
            <a:off x="861435" y="2342809"/>
            <a:ext cx="4698897" cy="341578"/>
          </a:xfrm>
          <a:prstGeom prst="round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903E2E6-96DA-4372-8592-14563AB890F3}"/>
              </a:ext>
            </a:extLst>
          </p:cNvPr>
          <p:cNvSpPr txBox="1"/>
          <p:nvPr/>
        </p:nvSpPr>
        <p:spPr>
          <a:xfrm>
            <a:off x="6359712" y="2293311"/>
            <a:ext cx="697189" cy="4483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+mj-ea"/>
                <a:ea typeface="+mj-ea"/>
              </a:rPr>
              <a:t>93%</a:t>
            </a:r>
            <a:endParaRPr lang="ko-KR" altLang="en-US" sz="2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3D8007D-A8BB-4119-A361-788E48366839}"/>
              </a:ext>
            </a:extLst>
          </p:cNvPr>
          <p:cNvSpPr txBox="1"/>
          <p:nvPr/>
        </p:nvSpPr>
        <p:spPr>
          <a:xfrm>
            <a:off x="7185267" y="2368031"/>
            <a:ext cx="4145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800" dirty="0">
                <a:solidFill>
                  <a:schemeClr val="tx2"/>
                </a:solidFill>
                <a:latin typeface="+mj-ea"/>
                <a:ea typeface="+mj-ea"/>
              </a:rPr>
              <a:t>Lorem Ipsum is simply dummy text of the printing and typesetting industry. </a:t>
            </a:r>
            <a:endParaRPr lang="ko-KR" altLang="en-US" sz="8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31" name="다이아몬드 30">
            <a:extLst>
              <a:ext uri="{FF2B5EF4-FFF2-40B4-BE49-F238E27FC236}">
                <a16:creationId xmlns:a16="http://schemas.microsoft.com/office/drawing/2014/main" id="{672B27C5-AEA0-4B77-BB34-C83159AE89CF}"/>
              </a:ext>
            </a:extLst>
          </p:cNvPr>
          <p:cNvSpPr/>
          <p:nvPr/>
        </p:nvSpPr>
        <p:spPr>
          <a:xfrm>
            <a:off x="5368794" y="2342809"/>
            <a:ext cx="353673" cy="336159"/>
          </a:xfrm>
          <a:prstGeom prst="diamond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3" name="모서리가 둥근 직사각형 16">
            <a:extLst>
              <a:ext uri="{FF2B5EF4-FFF2-40B4-BE49-F238E27FC236}">
                <a16:creationId xmlns:a16="http://schemas.microsoft.com/office/drawing/2014/main" id="{0C87C093-D374-461C-8F29-68569BF37B08}"/>
              </a:ext>
            </a:extLst>
          </p:cNvPr>
          <p:cNvSpPr/>
          <p:nvPr/>
        </p:nvSpPr>
        <p:spPr>
          <a:xfrm>
            <a:off x="861435" y="3204086"/>
            <a:ext cx="5319113" cy="341578"/>
          </a:xfrm>
          <a:prstGeom prst="round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4" name="모서리가 둥근 직사각형 32">
            <a:extLst>
              <a:ext uri="{FF2B5EF4-FFF2-40B4-BE49-F238E27FC236}">
                <a16:creationId xmlns:a16="http://schemas.microsoft.com/office/drawing/2014/main" id="{0716FFBA-07B4-411F-A6CB-6A87A91E8C31}"/>
              </a:ext>
            </a:extLst>
          </p:cNvPr>
          <p:cNvSpPr/>
          <p:nvPr/>
        </p:nvSpPr>
        <p:spPr>
          <a:xfrm>
            <a:off x="861436" y="3204086"/>
            <a:ext cx="4014835" cy="341578"/>
          </a:xfrm>
          <a:prstGeom prst="round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256429E-078A-49BB-A70A-A85B7FC0F247}"/>
              </a:ext>
            </a:extLst>
          </p:cNvPr>
          <p:cNvSpPr txBox="1"/>
          <p:nvPr/>
        </p:nvSpPr>
        <p:spPr>
          <a:xfrm>
            <a:off x="6359712" y="3153362"/>
            <a:ext cx="697189" cy="4483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+mj-ea"/>
                <a:ea typeface="+mj-ea"/>
              </a:rPr>
              <a:t>84%</a:t>
            </a:r>
            <a:endParaRPr lang="ko-KR" altLang="en-US" sz="2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A377F4C-E30C-48C8-AEF0-6DD8B48A960C}"/>
              </a:ext>
            </a:extLst>
          </p:cNvPr>
          <p:cNvSpPr txBox="1"/>
          <p:nvPr/>
        </p:nvSpPr>
        <p:spPr>
          <a:xfrm>
            <a:off x="7185267" y="3232344"/>
            <a:ext cx="4145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800" dirty="0">
                <a:solidFill>
                  <a:schemeClr val="tx2"/>
                </a:solidFill>
                <a:latin typeface="+mj-ea"/>
                <a:ea typeface="+mj-ea"/>
              </a:rPr>
              <a:t>Lorem Ipsum is simply dummy text of the printing and typesetting industry. </a:t>
            </a:r>
            <a:endParaRPr lang="ko-KR" altLang="en-US" sz="8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37" name="다이아몬드 36">
            <a:extLst>
              <a:ext uri="{FF2B5EF4-FFF2-40B4-BE49-F238E27FC236}">
                <a16:creationId xmlns:a16="http://schemas.microsoft.com/office/drawing/2014/main" id="{9C2962B9-3077-415A-AFC1-D3E72AE085CC}"/>
              </a:ext>
            </a:extLst>
          </p:cNvPr>
          <p:cNvSpPr/>
          <p:nvPr/>
        </p:nvSpPr>
        <p:spPr>
          <a:xfrm>
            <a:off x="4684733" y="3217634"/>
            <a:ext cx="353673" cy="336159"/>
          </a:xfrm>
          <a:prstGeom prst="diamond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9" name="모서리가 둥근 직사각형 18">
            <a:extLst>
              <a:ext uri="{FF2B5EF4-FFF2-40B4-BE49-F238E27FC236}">
                <a16:creationId xmlns:a16="http://schemas.microsoft.com/office/drawing/2014/main" id="{D15654C1-670E-4DD3-B3DE-65D57223A526}"/>
              </a:ext>
            </a:extLst>
          </p:cNvPr>
          <p:cNvSpPr/>
          <p:nvPr/>
        </p:nvSpPr>
        <p:spPr>
          <a:xfrm>
            <a:off x="861435" y="4066589"/>
            <a:ext cx="5319113" cy="341578"/>
          </a:xfrm>
          <a:prstGeom prst="round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0" name="모서리가 둥근 직사각형 34">
            <a:extLst>
              <a:ext uri="{FF2B5EF4-FFF2-40B4-BE49-F238E27FC236}">
                <a16:creationId xmlns:a16="http://schemas.microsoft.com/office/drawing/2014/main" id="{6D374C6A-0BB9-40F6-BBAB-F1C5B9E8E9C5}"/>
              </a:ext>
            </a:extLst>
          </p:cNvPr>
          <p:cNvSpPr/>
          <p:nvPr/>
        </p:nvSpPr>
        <p:spPr>
          <a:xfrm>
            <a:off x="861436" y="4066589"/>
            <a:ext cx="2646710" cy="341578"/>
          </a:xfrm>
          <a:prstGeom prst="round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04E6BE2-68EE-43B7-93E0-4DB9D88B0C97}"/>
              </a:ext>
            </a:extLst>
          </p:cNvPr>
          <p:cNvSpPr txBox="1"/>
          <p:nvPr/>
        </p:nvSpPr>
        <p:spPr>
          <a:xfrm>
            <a:off x="6359712" y="4013413"/>
            <a:ext cx="697189" cy="4483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+mj-ea"/>
                <a:ea typeface="+mj-ea"/>
              </a:rPr>
              <a:t>61%</a:t>
            </a:r>
            <a:endParaRPr lang="ko-KR" altLang="en-US" sz="2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1A9DA3E-E993-4901-B13B-28F5CE3F4BD8}"/>
              </a:ext>
            </a:extLst>
          </p:cNvPr>
          <p:cNvSpPr txBox="1"/>
          <p:nvPr/>
        </p:nvSpPr>
        <p:spPr>
          <a:xfrm>
            <a:off x="7185267" y="4100919"/>
            <a:ext cx="4145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800" dirty="0">
                <a:solidFill>
                  <a:schemeClr val="tx2"/>
                </a:solidFill>
                <a:latin typeface="+mj-ea"/>
                <a:ea typeface="+mj-ea"/>
              </a:rPr>
              <a:t>Lorem Ipsum is simply dummy text of the printing and typesetting industry. </a:t>
            </a:r>
            <a:endParaRPr lang="ko-KR" altLang="en-US" sz="8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43" name="다이아몬드 42">
            <a:extLst>
              <a:ext uri="{FF2B5EF4-FFF2-40B4-BE49-F238E27FC236}">
                <a16:creationId xmlns:a16="http://schemas.microsoft.com/office/drawing/2014/main" id="{04B23FCC-8552-486C-86EA-E87FBD6DE9F3}"/>
              </a:ext>
            </a:extLst>
          </p:cNvPr>
          <p:cNvSpPr/>
          <p:nvPr/>
        </p:nvSpPr>
        <p:spPr>
          <a:xfrm>
            <a:off x="3316613" y="4064538"/>
            <a:ext cx="353673" cy="336159"/>
          </a:xfrm>
          <a:prstGeom prst="diamond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5" name="모서리가 둥근 직사각형 19">
            <a:extLst>
              <a:ext uri="{FF2B5EF4-FFF2-40B4-BE49-F238E27FC236}">
                <a16:creationId xmlns:a16="http://schemas.microsoft.com/office/drawing/2014/main" id="{09CFE357-ACEB-4D8D-89C6-32E71CF2D472}"/>
              </a:ext>
            </a:extLst>
          </p:cNvPr>
          <p:cNvSpPr/>
          <p:nvPr/>
        </p:nvSpPr>
        <p:spPr>
          <a:xfrm>
            <a:off x="861435" y="4930576"/>
            <a:ext cx="5319113" cy="341578"/>
          </a:xfrm>
          <a:prstGeom prst="round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6" name="모서리가 둥근 직사각형 35">
            <a:extLst>
              <a:ext uri="{FF2B5EF4-FFF2-40B4-BE49-F238E27FC236}">
                <a16:creationId xmlns:a16="http://schemas.microsoft.com/office/drawing/2014/main" id="{A2F4BAB7-097C-4957-BE46-241FA820BA0D}"/>
              </a:ext>
            </a:extLst>
          </p:cNvPr>
          <p:cNvSpPr/>
          <p:nvPr/>
        </p:nvSpPr>
        <p:spPr>
          <a:xfrm>
            <a:off x="861436" y="4927866"/>
            <a:ext cx="1953527" cy="341578"/>
          </a:xfrm>
          <a:prstGeom prst="round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580594D-41D4-4472-BA5D-AFFAAE3B1E92}"/>
              </a:ext>
            </a:extLst>
          </p:cNvPr>
          <p:cNvSpPr txBox="1"/>
          <p:nvPr/>
        </p:nvSpPr>
        <p:spPr>
          <a:xfrm>
            <a:off x="6359712" y="4873464"/>
            <a:ext cx="697189" cy="4483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+mj-ea"/>
                <a:ea typeface="+mj-ea"/>
              </a:rPr>
              <a:t>47%</a:t>
            </a:r>
            <a:endParaRPr lang="ko-KR" altLang="en-US" sz="2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56143C8-1631-4532-9BBF-B8A65E475FB0}"/>
              </a:ext>
            </a:extLst>
          </p:cNvPr>
          <p:cNvSpPr txBox="1"/>
          <p:nvPr/>
        </p:nvSpPr>
        <p:spPr>
          <a:xfrm>
            <a:off x="7185267" y="4965232"/>
            <a:ext cx="4145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800" dirty="0">
                <a:solidFill>
                  <a:schemeClr val="tx2"/>
                </a:solidFill>
                <a:latin typeface="+mj-ea"/>
                <a:ea typeface="+mj-ea"/>
              </a:rPr>
              <a:t>Lorem Ipsum is simply dummy text of the printing and typesetting industry. </a:t>
            </a:r>
            <a:endParaRPr lang="ko-KR" altLang="en-US" sz="8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49" name="다이아몬드 48">
            <a:extLst>
              <a:ext uri="{FF2B5EF4-FFF2-40B4-BE49-F238E27FC236}">
                <a16:creationId xmlns:a16="http://schemas.microsoft.com/office/drawing/2014/main" id="{9E398E4D-3A31-48D2-8E29-47C1F7B24811}"/>
              </a:ext>
            </a:extLst>
          </p:cNvPr>
          <p:cNvSpPr/>
          <p:nvPr/>
        </p:nvSpPr>
        <p:spPr>
          <a:xfrm>
            <a:off x="2632553" y="4928689"/>
            <a:ext cx="353673" cy="336159"/>
          </a:xfrm>
          <a:prstGeom prst="diamond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1" name="모서리가 둥근 직사각형 21">
            <a:extLst>
              <a:ext uri="{FF2B5EF4-FFF2-40B4-BE49-F238E27FC236}">
                <a16:creationId xmlns:a16="http://schemas.microsoft.com/office/drawing/2014/main" id="{732DAC1F-E795-45C9-9FE6-0CA2B620CF36}"/>
              </a:ext>
            </a:extLst>
          </p:cNvPr>
          <p:cNvSpPr/>
          <p:nvPr/>
        </p:nvSpPr>
        <p:spPr>
          <a:xfrm>
            <a:off x="861435" y="5790369"/>
            <a:ext cx="5319113" cy="341578"/>
          </a:xfrm>
          <a:prstGeom prst="round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2" name="모서리가 둥근 직사각형 37">
            <a:extLst>
              <a:ext uri="{FF2B5EF4-FFF2-40B4-BE49-F238E27FC236}">
                <a16:creationId xmlns:a16="http://schemas.microsoft.com/office/drawing/2014/main" id="{EB1CB336-57E2-43AC-B210-61C51C3BE3B0}"/>
              </a:ext>
            </a:extLst>
          </p:cNvPr>
          <p:cNvSpPr/>
          <p:nvPr/>
        </p:nvSpPr>
        <p:spPr>
          <a:xfrm>
            <a:off x="861436" y="5790369"/>
            <a:ext cx="567161" cy="341578"/>
          </a:xfrm>
          <a:prstGeom prst="round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CFA9F0B-CB3D-4650-8E73-C432BADA85FE}"/>
              </a:ext>
            </a:extLst>
          </p:cNvPr>
          <p:cNvSpPr txBox="1"/>
          <p:nvPr/>
        </p:nvSpPr>
        <p:spPr>
          <a:xfrm>
            <a:off x="6359712" y="5733515"/>
            <a:ext cx="697189" cy="4483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  <a:latin typeface="+mj-ea"/>
                <a:ea typeface="+mj-ea"/>
              </a:rPr>
              <a:t>12%</a:t>
            </a:r>
            <a:endParaRPr lang="ko-KR" altLang="en-US" sz="2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23A7B29-2169-49F0-9380-A64A03981397}"/>
              </a:ext>
            </a:extLst>
          </p:cNvPr>
          <p:cNvSpPr txBox="1"/>
          <p:nvPr/>
        </p:nvSpPr>
        <p:spPr>
          <a:xfrm>
            <a:off x="7185267" y="5833809"/>
            <a:ext cx="4145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800" dirty="0">
                <a:solidFill>
                  <a:schemeClr val="tx2"/>
                </a:solidFill>
                <a:latin typeface="+mj-ea"/>
                <a:ea typeface="+mj-ea"/>
              </a:rPr>
              <a:t>Lorem Ipsum is simply dummy text of the printing and typesetting industry. </a:t>
            </a:r>
            <a:endParaRPr lang="ko-KR" altLang="en-US" sz="8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55" name="다이아몬드 54">
            <a:extLst>
              <a:ext uri="{FF2B5EF4-FFF2-40B4-BE49-F238E27FC236}">
                <a16:creationId xmlns:a16="http://schemas.microsoft.com/office/drawing/2014/main" id="{B9067F24-8CE1-4787-B474-E1B9C1F78289}"/>
              </a:ext>
            </a:extLst>
          </p:cNvPr>
          <p:cNvSpPr/>
          <p:nvPr/>
        </p:nvSpPr>
        <p:spPr>
          <a:xfrm>
            <a:off x="1255311" y="5796941"/>
            <a:ext cx="353673" cy="336159"/>
          </a:xfrm>
          <a:prstGeom prst="diamond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BFA2D5-E3DF-4F31-A78F-0DA195C82FB9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6AD8A0-1D65-4051-BF6F-1F533128C4F2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00269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>
            <a:extLst>
              <a:ext uri="{FF2B5EF4-FFF2-40B4-BE49-F238E27FC236}">
                <a16:creationId xmlns:a16="http://schemas.microsoft.com/office/drawing/2014/main" id="{253611C5-EB32-45B9-B157-2D3ED84BC205}"/>
              </a:ext>
            </a:extLst>
          </p:cNvPr>
          <p:cNvSpPr/>
          <p:nvPr/>
        </p:nvSpPr>
        <p:spPr>
          <a:xfrm>
            <a:off x="6694513" y="1428801"/>
            <a:ext cx="2137077" cy="3442272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57734" rIns="0" bIns="0" numCol="1" spcCol="127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600" kern="1200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4EDB016-1A7D-4CFE-8B09-0BB5750390DC}"/>
              </a:ext>
            </a:extLst>
          </p:cNvPr>
          <p:cNvCxnSpPr/>
          <p:nvPr/>
        </p:nvCxnSpPr>
        <p:spPr>
          <a:xfrm>
            <a:off x="5860552" y="3343919"/>
            <a:ext cx="0" cy="1192863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86DE677-431B-4304-8964-3223A3EC3B97}"/>
              </a:ext>
            </a:extLst>
          </p:cNvPr>
          <p:cNvCxnSpPr/>
          <p:nvPr/>
        </p:nvCxnSpPr>
        <p:spPr>
          <a:xfrm flipH="1">
            <a:off x="4554515" y="4544085"/>
            <a:ext cx="1288010" cy="774495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EFB3306-45CC-4EBA-A7D3-6A0A8E232752}"/>
              </a:ext>
            </a:extLst>
          </p:cNvPr>
          <p:cNvCxnSpPr/>
          <p:nvPr/>
        </p:nvCxnSpPr>
        <p:spPr>
          <a:xfrm>
            <a:off x="5889576" y="4544082"/>
            <a:ext cx="1072693" cy="679245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7A206AA7-8B52-488D-AE30-1911CE51A2A1}"/>
              </a:ext>
            </a:extLst>
          </p:cNvPr>
          <p:cNvSpPr/>
          <p:nvPr/>
        </p:nvSpPr>
        <p:spPr>
          <a:xfrm>
            <a:off x="3322461" y="4750440"/>
            <a:ext cx="1758766" cy="17587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20664BC1-7305-4514-8404-6D157679DBAA}"/>
              </a:ext>
            </a:extLst>
          </p:cNvPr>
          <p:cNvSpPr/>
          <p:nvPr/>
        </p:nvSpPr>
        <p:spPr>
          <a:xfrm>
            <a:off x="4978729" y="1594307"/>
            <a:ext cx="1758766" cy="17587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665A9E54-7F89-4835-BE88-CE26EEDFBA8F}"/>
              </a:ext>
            </a:extLst>
          </p:cNvPr>
          <p:cNvSpPr/>
          <p:nvPr/>
        </p:nvSpPr>
        <p:spPr>
          <a:xfrm>
            <a:off x="6737495" y="4750440"/>
            <a:ext cx="1758766" cy="17587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41C5FA3-4A3D-401D-8710-D55F89AB1809}"/>
              </a:ext>
            </a:extLst>
          </p:cNvPr>
          <p:cNvGrpSpPr/>
          <p:nvPr/>
        </p:nvGrpSpPr>
        <p:grpSpPr>
          <a:xfrm>
            <a:off x="6962269" y="1815021"/>
            <a:ext cx="2499978" cy="1013459"/>
            <a:chOff x="7200899" y="1678040"/>
            <a:chExt cx="2499978" cy="101345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9892FD6-4F10-4957-A5EF-455D60B194A5}"/>
                </a:ext>
              </a:extLst>
            </p:cNvPr>
            <p:cNvSpPr txBox="1"/>
            <p:nvPr/>
          </p:nvSpPr>
          <p:spPr>
            <a:xfrm>
              <a:off x="7200899" y="1678040"/>
              <a:ext cx="1949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dirty="0"/>
                <a:t>Insert Title Here</a:t>
              </a:r>
              <a:endParaRPr lang="ko-KR" altLang="en-US" sz="20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D084FD6-8602-42A3-B2BA-735C1C452190}"/>
                </a:ext>
              </a:extLst>
            </p:cNvPr>
            <p:cNvSpPr txBox="1"/>
            <p:nvPr/>
          </p:nvSpPr>
          <p:spPr>
            <a:xfrm>
              <a:off x="7200899" y="2106724"/>
              <a:ext cx="24999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800" dirty="0"/>
                <a:t>Lorem Ipsum is simply dummy text of the printing and typesetting industry. Lorem Ipsum has been the industry's standard dummy text ever since the 1500s, when an unknown printer took.</a:t>
              </a:r>
              <a:endParaRPr lang="ko-KR" altLang="en-US" sz="800" dirty="0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623F504-8D95-4E4B-9C74-80B9E7722A59}"/>
              </a:ext>
            </a:extLst>
          </p:cNvPr>
          <p:cNvGrpSpPr/>
          <p:nvPr/>
        </p:nvGrpSpPr>
        <p:grpSpPr>
          <a:xfrm>
            <a:off x="538480" y="5177342"/>
            <a:ext cx="2499978" cy="1013459"/>
            <a:chOff x="7200899" y="1678040"/>
            <a:chExt cx="2499978" cy="101345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9C25F85-2541-4CA0-97C7-CD8834373637}"/>
                </a:ext>
              </a:extLst>
            </p:cNvPr>
            <p:cNvSpPr txBox="1"/>
            <p:nvPr/>
          </p:nvSpPr>
          <p:spPr>
            <a:xfrm>
              <a:off x="7200899" y="1678040"/>
              <a:ext cx="1949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dirty="0"/>
                <a:t>Insert Title Here</a:t>
              </a:r>
              <a:endParaRPr lang="ko-KR" altLang="en-US" sz="20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F1EE00D-815D-4A77-AC78-8C3D83E85F2B}"/>
                </a:ext>
              </a:extLst>
            </p:cNvPr>
            <p:cNvSpPr txBox="1"/>
            <p:nvPr/>
          </p:nvSpPr>
          <p:spPr>
            <a:xfrm>
              <a:off x="7200899" y="2106724"/>
              <a:ext cx="24999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800" dirty="0"/>
                <a:t>Lorem Ipsum is simply dummy text of the printing and typesetting industry. Lorem Ipsum has been the industry's standard dummy text ever since the 1500s, when an unknown printer took.</a:t>
              </a:r>
              <a:endParaRPr lang="ko-KR" altLang="en-US" sz="800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AEE1D07-8AA3-4AE2-9B58-7A9695DA339D}"/>
              </a:ext>
            </a:extLst>
          </p:cNvPr>
          <p:cNvGrpSpPr/>
          <p:nvPr/>
        </p:nvGrpSpPr>
        <p:grpSpPr>
          <a:xfrm>
            <a:off x="8738442" y="5177342"/>
            <a:ext cx="2499978" cy="1013459"/>
            <a:chOff x="7200899" y="1678040"/>
            <a:chExt cx="2499978" cy="1013459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E0F71E4-2510-42E7-9960-74E752DA3FC5}"/>
                </a:ext>
              </a:extLst>
            </p:cNvPr>
            <p:cNvSpPr txBox="1"/>
            <p:nvPr/>
          </p:nvSpPr>
          <p:spPr>
            <a:xfrm>
              <a:off x="7200899" y="1678040"/>
              <a:ext cx="1949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dirty="0"/>
                <a:t>Insert Title Here</a:t>
              </a:r>
              <a:endParaRPr lang="ko-KR" altLang="en-US" sz="20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A8F3953-E7A4-4D8C-AD56-384801E622FA}"/>
                </a:ext>
              </a:extLst>
            </p:cNvPr>
            <p:cNvSpPr txBox="1"/>
            <p:nvPr/>
          </p:nvSpPr>
          <p:spPr>
            <a:xfrm>
              <a:off x="7200899" y="2106724"/>
              <a:ext cx="24999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/>
                <a:t>Lorem Ipsum is simply dummy text of the printing and typesetting industry. Lorem Ipsum has been the industry's standard dummy text ever since the 1500s, when an unknown printer took.</a:t>
              </a:r>
              <a:endParaRPr lang="ko-KR" altLang="en-US" sz="800" dirty="0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29C9088-C3B1-49B3-9393-C82BD0878F17}"/>
              </a:ext>
            </a:extLst>
          </p:cNvPr>
          <p:cNvSpPr txBox="1"/>
          <p:nvPr/>
        </p:nvSpPr>
        <p:spPr>
          <a:xfrm>
            <a:off x="5399842" y="2225193"/>
            <a:ext cx="9044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ABC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61825FC-DA57-4698-B7FD-75E57CE5170C}"/>
              </a:ext>
            </a:extLst>
          </p:cNvPr>
          <p:cNvSpPr txBox="1"/>
          <p:nvPr/>
        </p:nvSpPr>
        <p:spPr>
          <a:xfrm>
            <a:off x="3776086" y="5390673"/>
            <a:ext cx="851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EFG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F42B282-B34C-4F29-BB08-A2A31881FCD1}"/>
              </a:ext>
            </a:extLst>
          </p:cNvPr>
          <p:cNvSpPr txBox="1"/>
          <p:nvPr/>
        </p:nvSpPr>
        <p:spPr>
          <a:xfrm>
            <a:off x="7185509" y="5392369"/>
            <a:ext cx="8627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XYZ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F145248-2BA4-4673-BBB9-A2A65F8B2A1F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FFA2B1-7CC1-4183-9744-9A20F0F9A4D3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AFA404A-A053-40CB-A49C-F7D78F1195C4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B3C97-01E5-462D-9F9A-AAF5CF8766BD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5E74859-D683-49B0-A5C5-4AF264C14332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5E1FA96-17AB-4022-AD08-D003B776FB25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61049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429C9088-C3B1-49B3-9393-C82BD0878F17}"/>
              </a:ext>
            </a:extLst>
          </p:cNvPr>
          <p:cNvSpPr txBox="1"/>
          <p:nvPr/>
        </p:nvSpPr>
        <p:spPr>
          <a:xfrm>
            <a:off x="5399842" y="2428393"/>
            <a:ext cx="9044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ABC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F145248-2BA4-4673-BBB9-A2A65F8B2A1F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FFA2B1-7CC1-4183-9744-9A20F0F9A4D3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AFA404A-A053-40CB-A49C-F7D78F1195C4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B3C97-01E5-462D-9F9A-AAF5CF8766BD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5E74859-D683-49B0-A5C5-4AF264C14332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5E1FA96-17AB-4022-AD08-D003B776FB25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원호 27">
            <a:extLst>
              <a:ext uri="{FF2B5EF4-FFF2-40B4-BE49-F238E27FC236}">
                <a16:creationId xmlns:a16="http://schemas.microsoft.com/office/drawing/2014/main" id="{06B79F6A-9898-4977-9C92-4CA44BEB46CC}"/>
              </a:ext>
            </a:extLst>
          </p:cNvPr>
          <p:cNvSpPr/>
          <p:nvPr/>
        </p:nvSpPr>
        <p:spPr>
          <a:xfrm rot="5400000">
            <a:off x="1165581" y="2529864"/>
            <a:ext cx="1965434" cy="1965434"/>
          </a:xfrm>
          <a:prstGeom prst="arc">
            <a:avLst>
              <a:gd name="adj1" fmla="val 16029660"/>
              <a:gd name="adj2" fmla="val 21546426"/>
            </a:avLst>
          </a:prstGeom>
          <a:ln w="2540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원호 29">
            <a:extLst>
              <a:ext uri="{FF2B5EF4-FFF2-40B4-BE49-F238E27FC236}">
                <a16:creationId xmlns:a16="http://schemas.microsoft.com/office/drawing/2014/main" id="{2C1C40BD-21DF-4949-9851-C5316B9098A1}"/>
              </a:ext>
            </a:extLst>
          </p:cNvPr>
          <p:cNvSpPr/>
          <p:nvPr/>
        </p:nvSpPr>
        <p:spPr>
          <a:xfrm>
            <a:off x="1165581" y="2529864"/>
            <a:ext cx="1965434" cy="1965434"/>
          </a:xfrm>
          <a:prstGeom prst="arc">
            <a:avLst>
              <a:gd name="adj1" fmla="val 5320067"/>
              <a:gd name="adj2" fmla="val 0"/>
            </a:avLst>
          </a:prstGeom>
          <a:ln w="3810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EC55F6E-F8CC-402B-83A8-7A9BF4FD72D7}"/>
              </a:ext>
            </a:extLst>
          </p:cNvPr>
          <p:cNvSpPr txBox="1"/>
          <p:nvPr/>
        </p:nvSpPr>
        <p:spPr>
          <a:xfrm>
            <a:off x="1645596" y="3220193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/>
              <a:t>75%</a:t>
            </a:r>
            <a:endParaRPr lang="ko-KR" altLang="en-US" sz="3200" dirty="0"/>
          </a:p>
        </p:txBody>
      </p:sp>
      <p:sp>
        <p:nvSpPr>
          <p:cNvPr id="34" name="テキスト ボックス 17">
            <a:extLst>
              <a:ext uri="{FF2B5EF4-FFF2-40B4-BE49-F238E27FC236}">
                <a16:creationId xmlns:a16="http://schemas.microsoft.com/office/drawing/2014/main" id="{59167F68-17D4-4124-BBCC-CB5C0EB3B230}"/>
              </a:ext>
            </a:extLst>
          </p:cNvPr>
          <p:cNvSpPr txBox="1"/>
          <p:nvPr/>
        </p:nvSpPr>
        <p:spPr>
          <a:xfrm>
            <a:off x="1147109" y="5652275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latin typeface="+mn-ea"/>
              </a:rPr>
              <a:t>소제목을 입력하세요</a:t>
            </a:r>
            <a:endParaRPr kumimoji="1" lang="ja-JP" altLang="en-US" spc="-150" dirty="0">
              <a:latin typeface="+mn-ea"/>
            </a:endParaRPr>
          </a:p>
        </p:txBody>
      </p:sp>
      <p:sp>
        <p:nvSpPr>
          <p:cNvPr id="35" name="원호 34">
            <a:extLst>
              <a:ext uri="{FF2B5EF4-FFF2-40B4-BE49-F238E27FC236}">
                <a16:creationId xmlns:a16="http://schemas.microsoft.com/office/drawing/2014/main" id="{F7D3BF1E-5A88-4454-A11D-D30D6027751E}"/>
              </a:ext>
            </a:extLst>
          </p:cNvPr>
          <p:cNvSpPr/>
          <p:nvPr/>
        </p:nvSpPr>
        <p:spPr>
          <a:xfrm rot="5400000">
            <a:off x="5148118" y="2529864"/>
            <a:ext cx="1965434" cy="1965434"/>
          </a:xfrm>
          <a:prstGeom prst="arc">
            <a:avLst>
              <a:gd name="adj1" fmla="val 14005023"/>
              <a:gd name="adj2" fmla="val 21546426"/>
            </a:avLst>
          </a:prstGeom>
          <a:ln w="2540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원호 35">
            <a:extLst>
              <a:ext uri="{FF2B5EF4-FFF2-40B4-BE49-F238E27FC236}">
                <a16:creationId xmlns:a16="http://schemas.microsoft.com/office/drawing/2014/main" id="{B1A6859B-66E9-48B2-B98B-146A54A968B1}"/>
              </a:ext>
            </a:extLst>
          </p:cNvPr>
          <p:cNvSpPr/>
          <p:nvPr/>
        </p:nvSpPr>
        <p:spPr>
          <a:xfrm>
            <a:off x="5148118" y="2529864"/>
            <a:ext cx="1965434" cy="1965434"/>
          </a:xfrm>
          <a:prstGeom prst="arc">
            <a:avLst>
              <a:gd name="adj1" fmla="val 5320067"/>
              <a:gd name="adj2" fmla="val 19460305"/>
            </a:avLst>
          </a:prstGeom>
          <a:ln w="3810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5A04F54-1F87-4DCE-BCC2-318ED9D1963C}"/>
              </a:ext>
            </a:extLst>
          </p:cNvPr>
          <p:cNvSpPr txBox="1"/>
          <p:nvPr/>
        </p:nvSpPr>
        <p:spPr>
          <a:xfrm>
            <a:off x="5628133" y="3220193"/>
            <a:ext cx="10054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/>
              <a:t>67%</a:t>
            </a:r>
            <a:endParaRPr lang="ko-KR" altLang="en-US" sz="3200" dirty="0"/>
          </a:p>
        </p:txBody>
      </p:sp>
      <p:sp>
        <p:nvSpPr>
          <p:cNvPr id="38" name="テキスト ボックス 17">
            <a:extLst>
              <a:ext uri="{FF2B5EF4-FFF2-40B4-BE49-F238E27FC236}">
                <a16:creationId xmlns:a16="http://schemas.microsoft.com/office/drawing/2014/main" id="{979B7431-17FA-4539-9858-EF885B18C344}"/>
              </a:ext>
            </a:extLst>
          </p:cNvPr>
          <p:cNvSpPr txBox="1"/>
          <p:nvPr/>
        </p:nvSpPr>
        <p:spPr>
          <a:xfrm>
            <a:off x="5129646" y="5652275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latin typeface="+mn-ea"/>
              </a:rPr>
              <a:t>소제목을 입력하세요</a:t>
            </a:r>
            <a:endParaRPr kumimoji="1" lang="ja-JP" altLang="en-US" spc="-150" dirty="0">
              <a:latin typeface="+mn-ea"/>
            </a:endParaRPr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954087C4-F194-469D-B21B-17DC9310E5F3}"/>
              </a:ext>
            </a:extLst>
          </p:cNvPr>
          <p:cNvCxnSpPr/>
          <p:nvPr/>
        </p:nvCxnSpPr>
        <p:spPr>
          <a:xfrm>
            <a:off x="5781040" y="5513607"/>
            <a:ext cx="629920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원호 39">
            <a:extLst>
              <a:ext uri="{FF2B5EF4-FFF2-40B4-BE49-F238E27FC236}">
                <a16:creationId xmlns:a16="http://schemas.microsoft.com/office/drawing/2014/main" id="{97B491C8-1958-44D8-98B2-83DAE0C2DD6D}"/>
              </a:ext>
            </a:extLst>
          </p:cNvPr>
          <p:cNvSpPr/>
          <p:nvPr/>
        </p:nvSpPr>
        <p:spPr>
          <a:xfrm rot="5400000">
            <a:off x="9130654" y="2529864"/>
            <a:ext cx="1965434" cy="1965434"/>
          </a:xfrm>
          <a:prstGeom prst="arc">
            <a:avLst>
              <a:gd name="adj1" fmla="val 10523546"/>
              <a:gd name="adj2" fmla="val 21546426"/>
            </a:avLst>
          </a:prstGeom>
          <a:ln w="2540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원호 40">
            <a:extLst>
              <a:ext uri="{FF2B5EF4-FFF2-40B4-BE49-F238E27FC236}">
                <a16:creationId xmlns:a16="http://schemas.microsoft.com/office/drawing/2014/main" id="{FCB0C966-7330-4CC6-91A1-C5B737B9A9C4}"/>
              </a:ext>
            </a:extLst>
          </p:cNvPr>
          <p:cNvSpPr/>
          <p:nvPr/>
        </p:nvSpPr>
        <p:spPr>
          <a:xfrm>
            <a:off x="9130654" y="2529864"/>
            <a:ext cx="1965434" cy="1965434"/>
          </a:xfrm>
          <a:prstGeom prst="arc">
            <a:avLst>
              <a:gd name="adj1" fmla="val 5320067"/>
              <a:gd name="adj2" fmla="val 16420915"/>
            </a:avLst>
          </a:prstGeom>
          <a:ln w="3810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D2C164F-5627-47F6-8360-CE060485C190}"/>
              </a:ext>
            </a:extLst>
          </p:cNvPr>
          <p:cNvSpPr txBox="1"/>
          <p:nvPr/>
        </p:nvSpPr>
        <p:spPr>
          <a:xfrm>
            <a:off x="9610669" y="3220193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/>
              <a:t>51%</a:t>
            </a:r>
            <a:endParaRPr lang="ko-KR" altLang="en-US" sz="3200" dirty="0"/>
          </a:p>
        </p:txBody>
      </p:sp>
      <p:sp>
        <p:nvSpPr>
          <p:cNvPr id="43" name="テキスト ボックス 17">
            <a:extLst>
              <a:ext uri="{FF2B5EF4-FFF2-40B4-BE49-F238E27FC236}">
                <a16:creationId xmlns:a16="http://schemas.microsoft.com/office/drawing/2014/main" id="{8841F758-057F-4761-8DC5-41F9F522548B}"/>
              </a:ext>
            </a:extLst>
          </p:cNvPr>
          <p:cNvSpPr txBox="1"/>
          <p:nvPr/>
        </p:nvSpPr>
        <p:spPr>
          <a:xfrm>
            <a:off x="9112182" y="5652275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latin typeface="+mn-ea"/>
              </a:rPr>
              <a:t>소제목을 입력하세요</a:t>
            </a:r>
            <a:endParaRPr kumimoji="1" lang="ja-JP" altLang="en-US" spc="-150" dirty="0">
              <a:latin typeface="+mn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6A4BAF4D-D9CC-4A28-AC71-E345D2372422}"/>
              </a:ext>
            </a:extLst>
          </p:cNvPr>
          <p:cNvCxnSpPr/>
          <p:nvPr/>
        </p:nvCxnSpPr>
        <p:spPr>
          <a:xfrm>
            <a:off x="9798411" y="5513607"/>
            <a:ext cx="629920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6930B156-C553-470C-91D8-F4E12A43F6A0}"/>
              </a:ext>
            </a:extLst>
          </p:cNvPr>
          <p:cNvSpPr/>
          <p:nvPr/>
        </p:nvSpPr>
        <p:spPr>
          <a:xfrm rot="5400000">
            <a:off x="2095462" y="5197240"/>
            <a:ext cx="36000" cy="684000"/>
          </a:xfrm>
          <a:prstGeom prst="rect">
            <a:avLst/>
          </a:prstGeom>
          <a:solidFill>
            <a:schemeClr val="accent6"/>
          </a:solidFill>
          <a:ln w="381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14822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>
            <a:extLst>
              <a:ext uri="{FF2B5EF4-FFF2-40B4-BE49-F238E27FC236}">
                <a16:creationId xmlns:a16="http://schemas.microsoft.com/office/drawing/2014/main" id="{253611C5-EB32-45B9-B157-2D3ED84BC205}"/>
              </a:ext>
            </a:extLst>
          </p:cNvPr>
          <p:cNvSpPr/>
          <p:nvPr/>
        </p:nvSpPr>
        <p:spPr>
          <a:xfrm>
            <a:off x="6694513" y="1428801"/>
            <a:ext cx="2137077" cy="3442272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57734" rIns="0" bIns="0" numCol="1" spcCol="127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600" kern="120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F145248-2BA4-4673-BBB9-A2A65F8B2A1F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FFA2B1-7CC1-4183-9744-9A20F0F9A4D3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AFA404A-A053-40CB-A49C-F7D78F1195C4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B3C97-01E5-462D-9F9A-AAF5CF8766BD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5E74859-D683-49B0-A5C5-4AF264C14332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5E1FA96-17AB-4022-AD08-D003B776FB25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455ABEF-C3D5-4643-B1E9-8C89ECAD3068}"/>
              </a:ext>
            </a:extLst>
          </p:cNvPr>
          <p:cNvSpPr/>
          <p:nvPr/>
        </p:nvSpPr>
        <p:spPr>
          <a:xfrm>
            <a:off x="875104" y="4422248"/>
            <a:ext cx="3273241" cy="19084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EBA5128-4942-4284-96FC-02DB8CD3A270}"/>
              </a:ext>
            </a:extLst>
          </p:cNvPr>
          <p:cNvSpPr txBox="1"/>
          <p:nvPr/>
        </p:nvSpPr>
        <p:spPr>
          <a:xfrm>
            <a:off x="1683273" y="6395660"/>
            <a:ext cx="1656904" cy="299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AA29D85-54ED-4C38-88FC-FC038AB55DC0}"/>
              </a:ext>
            </a:extLst>
          </p:cNvPr>
          <p:cNvSpPr/>
          <p:nvPr/>
        </p:nvSpPr>
        <p:spPr>
          <a:xfrm>
            <a:off x="875104" y="1866036"/>
            <a:ext cx="3273241" cy="19084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9F354ED-05E2-4702-963C-80727007472B}"/>
              </a:ext>
            </a:extLst>
          </p:cNvPr>
          <p:cNvSpPr txBox="1"/>
          <p:nvPr/>
        </p:nvSpPr>
        <p:spPr>
          <a:xfrm>
            <a:off x="1683273" y="3839448"/>
            <a:ext cx="1656904" cy="299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3C38E37-D12E-4DBD-AF0E-A8E2BAAFE4AA}"/>
              </a:ext>
            </a:extLst>
          </p:cNvPr>
          <p:cNvSpPr/>
          <p:nvPr/>
        </p:nvSpPr>
        <p:spPr>
          <a:xfrm>
            <a:off x="4489842" y="1866036"/>
            <a:ext cx="3273241" cy="19084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C35880C-6F33-427A-AA0D-F4629C27BBBA}"/>
              </a:ext>
            </a:extLst>
          </p:cNvPr>
          <p:cNvSpPr txBox="1"/>
          <p:nvPr/>
        </p:nvSpPr>
        <p:spPr>
          <a:xfrm>
            <a:off x="5298011" y="3839448"/>
            <a:ext cx="1656904" cy="299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D8FE2D6-12EE-4DBF-B501-298F56C42CCC}"/>
              </a:ext>
            </a:extLst>
          </p:cNvPr>
          <p:cNvSpPr/>
          <p:nvPr/>
        </p:nvSpPr>
        <p:spPr>
          <a:xfrm>
            <a:off x="8104580" y="1866036"/>
            <a:ext cx="3273241" cy="19084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6D0F78B-F543-4403-AD64-A137AF6B7314}"/>
              </a:ext>
            </a:extLst>
          </p:cNvPr>
          <p:cNvSpPr txBox="1"/>
          <p:nvPr/>
        </p:nvSpPr>
        <p:spPr>
          <a:xfrm>
            <a:off x="8912749" y="3839448"/>
            <a:ext cx="1656904" cy="299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09E0D32-4ACD-466A-BAD9-82931DFAA487}"/>
              </a:ext>
            </a:extLst>
          </p:cNvPr>
          <p:cNvSpPr/>
          <p:nvPr/>
        </p:nvSpPr>
        <p:spPr>
          <a:xfrm>
            <a:off x="4489842" y="4422248"/>
            <a:ext cx="3273241" cy="19084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297333E-462F-4784-87FB-94DFECD2F011}"/>
              </a:ext>
            </a:extLst>
          </p:cNvPr>
          <p:cNvSpPr txBox="1"/>
          <p:nvPr/>
        </p:nvSpPr>
        <p:spPr>
          <a:xfrm>
            <a:off x="5298011" y="6395660"/>
            <a:ext cx="1656904" cy="299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829E263A-A716-48A4-B59F-10383371A8E9}"/>
              </a:ext>
            </a:extLst>
          </p:cNvPr>
          <p:cNvSpPr/>
          <p:nvPr/>
        </p:nvSpPr>
        <p:spPr>
          <a:xfrm>
            <a:off x="8104580" y="4422248"/>
            <a:ext cx="3273241" cy="19084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CC584B7-7EC8-404B-8936-497642B2F5C6}"/>
              </a:ext>
            </a:extLst>
          </p:cNvPr>
          <p:cNvSpPr txBox="1"/>
          <p:nvPr/>
        </p:nvSpPr>
        <p:spPr>
          <a:xfrm>
            <a:off x="8912749" y="6395660"/>
            <a:ext cx="1656904" cy="299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23176260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671C9BCC-EDFA-4806-99DF-8A613D9A6013}"/>
              </a:ext>
            </a:extLst>
          </p:cNvPr>
          <p:cNvSpPr/>
          <p:nvPr/>
        </p:nvSpPr>
        <p:spPr>
          <a:xfrm>
            <a:off x="4358" y="2732567"/>
            <a:ext cx="12192001" cy="1403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D82182-A137-4743-83D4-FE511D8496B3}"/>
              </a:ext>
            </a:extLst>
          </p:cNvPr>
          <p:cNvSpPr txBox="1"/>
          <p:nvPr/>
        </p:nvSpPr>
        <p:spPr>
          <a:xfrm>
            <a:off x="1573058" y="2921168"/>
            <a:ext cx="88424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                                     ”</a:t>
            </a:r>
            <a:endParaRPr lang="ko-KR" altLang="en-US" sz="60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7AE663-C594-49D0-A57D-8D11392FCA36}"/>
              </a:ext>
            </a:extLst>
          </p:cNvPr>
          <p:cNvSpPr txBox="1"/>
          <p:nvPr/>
        </p:nvSpPr>
        <p:spPr>
          <a:xfrm>
            <a:off x="3549532" y="3075056"/>
            <a:ext cx="51315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i="1">
                <a:solidFill>
                  <a:schemeClr val="tx1">
                    <a:lumMod val="75000"/>
                    <a:lumOff val="25000"/>
                  </a:schemeClr>
                </a:solidFill>
              </a:rPr>
              <a:t>핵심 내용을 입력하세요</a:t>
            </a:r>
            <a:endParaRPr lang="ko-KR" altLang="en-US" sz="40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8939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970D9A74-20C5-4797-A71C-3BADA5484665}"/>
              </a:ext>
            </a:extLst>
          </p:cNvPr>
          <p:cNvGrpSpPr/>
          <p:nvPr/>
        </p:nvGrpSpPr>
        <p:grpSpPr>
          <a:xfrm>
            <a:off x="1533426" y="1843950"/>
            <a:ext cx="9125148" cy="3170098"/>
            <a:chOff x="1584226" y="2010598"/>
            <a:chExt cx="9125148" cy="317009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328F93B-05A5-444E-AF24-4A2A30E38A22}"/>
                </a:ext>
              </a:extLst>
            </p:cNvPr>
            <p:cNvSpPr txBox="1"/>
            <p:nvPr/>
          </p:nvSpPr>
          <p:spPr>
            <a:xfrm>
              <a:off x="1584226" y="2010598"/>
              <a:ext cx="2641589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800" dirty="0">
                  <a:solidFill>
                    <a:schemeClr val="bg1"/>
                  </a:solidFill>
                </a:rPr>
                <a:t> 「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0455BA2-BC83-497B-BB13-4D47B1322F37}"/>
                </a:ext>
              </a:extLst>
            </p:cNvPr>
            <p:cNvSpPr txBox="1"/>
            <p:nvPr/>
          </p:nvSpPr>
          <p:spPr>
            <a:xfrm>
              <a:off x="9410621" y="2964705"/>
              <a:ext cx="1298753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3800">
                  <a:solidFill>
                    <a:srgbClr val="0194E7"/>
                  </a:solidFill>
                </a:defRPr>
              </a:lvl1pPr>
            </a:lstStyle>
            <a:p>
              <a:r>
                <a:rPr lang="ko-KR" altLang="en-US" dirty="0">
                  <a:solidFill>
                    <a:schemeClr val="bg1"/>
                  </a:solidFill>
                </a:rPr>
                <a:t>」 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921AEC5A-5830-454D-8939-8073E476BB27}"/>
              </a:ext>
            </a:extLst>
          </p:cNvPr>
          <p:cNvSpPr txBox="1"/>
          <p:nvPr/>
        </p:nvSpPr>
        <p:spPr>
          <a:xfrm>
            <a:off x="2854221" y="2951946"/>
            <a:ext cx="65437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i="1" dirty="0">
                <a:solidFill>
                  <a:schemeClr val="bg1"/>
                </a:solidFill>
              </a:rPr>
              <a:t>봄이 아무 아스라히 한 추억과 묻힌 봅니다</a:t>
            </a:r>
            <a:r>
              <a:rPr lang="en-US" altLang="ko-KR" sz="2800" i="1" dirty="0">
                <a:solidFill>
                  <a:schemeClr val="bg1"/>
                </a:solidFill>
              </a:rPr>
              <a:t>. </a:t>
            </a:r>
          </a:p>
          <a:p>
            <a:r>
              <a:rPr lang="ko-KR" altLang="en-US" sz="2800" i="1" dirty="0">
                <a:solidFill>
                  <a:schemeClr val="bg1"/>
                </a:solidFill>
              </a:rPr>
              <a:t>이름자 별빛이 써 같이 별 시와 봅니다</a:t>
            </a:r>
            <a:r>
              <a:rPr lang="en-US" altLang="ko-KR" sz="2800" i="1" dirty="0">
                <a:solidFill>
                  <a:schemeClr val="bg1"/>
                </a:solidFill>
              </a:rPr>
              <a:t>. </a:t>
            </a:r>
            <a:endParaRPr lang="ko-KR" altLang="en-US" sz="2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78321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79B09E2-560B-4AB0-B844-E705CD1A51B0}"/>
              </a:ext>
            </a:extLst>
          </p:cNvPr>
          <p:cNvSpPr/>
          <p:nvPr/>
        </p:nvSpPr>
        <p:spPr>
          <a:xfrm>
            <a:off x="4595964" y="2834640"/>
            <a:ext cx="3261360" cy="1188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653B88-5346-4CA9-84CE-2C01C7CF7232}"/>
              </a:ext>
            </a:extLst>
          </p:cNvPr>
          <p:cNvSpPr txBox="1"/>
          <p:nvPr/>
        </p:nvSpPr>
        <p:spPr>
          <a:xfrm>
            <a:off x="1769382" y="3105834"/>
            <a:ext cx="2400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질문을 하고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E1D149-BF9C-407C-B8C8-E25754592DA7}"/>
              </a:ext>
            </a:extLst>
          </p:cNvPr>
          <p:cNvSpPr txBox="1"/>
          <p:nvPr/>
        </p:nvSpPr>
        <p:spPr>
          <a:xfrm>
            <a:off x="5364870" y="2875002"/>
            <a:ext cx="172354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solidFill>
                  <a:srgbClr val="39393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정답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A68DC7-2BB0-467B-9DC4-4FA9C4E04C24}"/>
              </a:ext>
            </a:extLst>
          </p:cNvPr>
          <p:cNvSpPr txBox="1"/>
          <p:nvPr/>
        </p:nvSpPr>
        <p:spPr>
          <a:xfrm>
            <a:off x="8283890" y="3105834"/>
            <a:ext cx="21387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을 쓰세요</a:t>
            </a:r>
            <a:r>
              <a:rPr lang="en-US" altLang="ko-KR" sz="3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lang="ko-KR" altLang="en-US" sz="3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18165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0980E0D-400B-4DD2-A151-C23AE873FCD5}"/>
              </a:ext>
            </a:extLst>
          </p:cNvPr>
          <p:cNvSpPr txBox="1"/>
          <p:nvPr/>
        </p:nvSpPr>
        <p:spPr>
          <a:xfrm>
            <a:off x="3074416" y="1982450"/>
            <a:ext cx="160934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b="1" dirty="0">
                <a:solidFill>
                  <a:schemeClr val="bg1"/>
                </a:solidFill>
              </a:rPr>
              <a:t>“</a:t>
            </a:r>
            <a:endParaRPr lang="ko-KR" altLang="en-US" sz="8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7426AF-B95E-4957-B867-478DD3449D6F}"/>
              </a:ext>
            </a:extLst>
          </p:cNvPr>
          <p:cNvSpPr txBox="1"/>
          <p:nvPr/>
        </p:nvSpPr>
        <p:spPr>
          <a:xfrm>
            <a:off x="8439403" y="4349955"/>
            <a:ext cx="16367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8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altLang="ko-KR" dirty="0">
                <a:solidFill>
                  <a:schemeClr val="bg1"/>
                </a:solidFill>
              </a:rPr>
              <a:t>”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DD8129-E34A-4047-8C81-FB5DB89C03B2}"/>
              </a:ext>
            </a:extLst>
          </p:cNvPr>
          <p:cNvSpPr txBox="1"/>
          <p:nvPr/>
        </p:nvSpPr>
        <p:spPr>
          <a:xfrm>
            <a:off x="3785195" y="2951946"/>
            <a:ext cx="460574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i="1" dirty="0">
                <a:solidFill>
                  <a:schemeClr val="bg1"/>
                </a:solidFill>
              </a:rPr>
              <a:t>차 나는 청춘이 이네들은 </a:t>
            </a:r>
            <a:endParaRPr lang="en-US" altLang="ko-KR" sz="2800" i="1" dirty="0">
              <a:solidFill>
                <a:schemeClr val="bg1"/>
              </a:solidFill>
            </a:endParaRPr>
          </a:p>
          <a:p>
            <a:r>
              <a:rPr lang="ko-KR" altLang="en-US" sz="2800" i="1" dirty="0">
                <a:solidFill>
                  <a:schemeClr val="bg1"/>
                </a:solidFill>
              </a:rPr>
              <a:t>언덕 이런 멀리 하나에 봅니다</a:t>
            </a:r>
            <a:r>
              <a:rPr lang="en-US" altLang="ko-KR" sz="2800" i="1" dirty="0">
                <a:solidFill>
                  <a:schemeClr val="bg1"/>
                </a:solidFill>
              </a:rPr>
              <a:t>.</a:t>
            </a:r>
            <a:endParaRPr lang="ko-KR" altLang="en-US" sz="2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15908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FCF5B50-228A-485D-A453-4D79A709ACA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" y="0"/>
            <a:ext cx="12191433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C8537BB-D98F-4D52-8570-BDD16D01B008}"/>
              </a:ext>
            </a:extLst>
          </p:cNvPr>
          <p:cNvSpPr txBox="1"/>
          <p:nvPr/>
        </p:nvSpPr>
        <p:spPr>
          <a:xfrm>
            <a:off x="395516" y="323464"/>
            <a:ext cx="3890809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800" b="1" dirty="0">
                <a:solidFill>
                  <a:schemeClr val="bg1"/>
                </a:solidFill>
                <a:latin typeface="+mj-ea"/>
                <a:ea typeface="+mj-ea"/>
              </a:rPr>
              <a:t>Q&amp;A</a:t>
            </a:r>
            <a:endParaRPr lang="ko-KR" altLang="en-US" sz="138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263977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31F52C-3525-41AE-80DF-3FDB97C7BB55}"/>
              </a:ext>
            </a:extLst>
          </p:cNvPr>
          <p:cNvSpPr txBox="1"/>
          <p:nvPr/>
        </p:nvSpPr>
        <p:spPr>
          <a:xfrm>
            <a:off x="3314629" y="3075057"/>
            <a:ext cx="55627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spc="-300" dirty="0">
                <a:solidFill>
                  <a:schemeClr val="bg1"/>
                </a:solidFill>
              </a:rPr>
              <a:t>마지막 메시지를 입력하세요</a:t>
            </a:r>
            <a:r>
              <a:rPr lang="en-US" altLang="ko-KR" sz="4000" spc="-300" dirty="0">
                <a:solidFill>
                  <a:schemeClr val="bg1"/>
                </a:solidFill>
              </a:rPr>
              <a:t>.</a:t>
            </a:r>
            <a:endParaRPr lang="ko-KR" altLang="en-US" sz="4000" spc="-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77375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1A4C0C-593F-49EA-A036-AAE8EB62D98B}"/>
              </a:ext>
            </a:extLst>
          </p:cNvPr>
          <p:cNvSpPr txBox="1"/>
          <p:nvPr/>
        </p:nvSpPr>
        <p:spPr>
          <a:xfrm>
            <a:off x="335280" y="2600960"/>
            <a:ext cx="39336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  <a:latin typeface="+mj-ea"/>
                <a:ea typeface="+mj-ea"/>
              </a:rPr>
              <a:t>A Table of Contents.</a:t>
            </a:r>
            <a:endParaRPr lang="ko-KR" altLang="en-US" sz="3600" spc="-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D65EFFB-77B3-4093-9EBE-5BC7CD9D594B}"/>
              </a:ext>
            </a:extLst>
          </p:cNvPr>
          <p:cNvGrpSpPr/>
          <p:nvPr/>
        </p:nvGrpSpPr>
        <p:grpSpPr>
          <a:xfrm>
            <a:off x="619016" y="3799840"/>
            <a:ext cx="3366165" cy="707886"/>
            <a:chOff x="294640" y="3596640"/>
            <a:chExt cx="3366165" cy="70788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4775390-ADD7-4C94-8805-D912724ABC3E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1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4461C2D-7B54-4B3D-9449-360FD650556A}"/>
                </a:ext>
              </a:extLst>
            </p:cNvPr>
            <p:cNvSpPr txBox="1"/>
            <p:nvPr/>
          </p:nvSpPr>
          <p:spPr>
            <a:xfrm>
              <a:off x="943394" y="3688973"/>
              <a:ext cx="27174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rgbClr val="393939"/>
                  </a:solidFill>
                </a:rPr>
                <a:t>제목을 입력하세요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CF3CB36-97CB-4B01-AB5E-847ED38F7969}"/>
              </a:ext>
            </a:extLst>
          </p:cNvPr>
          <p:cNvGrpSpPr/>
          <p:nvPr/>
        </p:nvGrpSpPr>
        <p:grpSpPr>
          <a:xfrm>
            <a:off x="619016" y="4790678"/>
            <a:ext cx="3366165" cy="707886"/>
            <a:chOff x="294640" y="3596640"/>
            <a:chExt cx="3366165" cy="70788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D33E10E-6802-4565-A9E8-5457EEEB6662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2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FC73533-A9D9-4EEB-A800-80F0AD62009F}"/>
                </a:ext>
              </a:extLst>
            </p:cNvPr>
            <p:cNvSpPr txBox="1"/>
            <p:nvPr/>
          </p:nvSpPr>
          <p:spPr>
            <a:xfrm>
              <a:off x="943394" y="3688973"/>
              <a:ext cx="27174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rgbClr val="393939"/>
                  </a:solidFill>
                </a:rPr>
                <a:t>제목을 입력하세요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0D1E44C-6008-4F6E-880B-4E8105F0CF77}"/>
              </a:ext>
            </a:extLst>
          </p:cNvPr>
          <p:cNvGrpSpPr/>
          <p:nvPr/>
        </p:nvGrpSpPr>
        <p:grpSpPr>
          <a:xfrm>
            <a:off x="619016" y="5781516"/>
            <a:ext cx="3366165" cy="707886"/>
            <a:chOff x="294640" y="3596640"/>
            <a:chExt cx="3366165" cy="70788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C6CD2E-3CC1-4835-B282-AE92CEFFFE97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3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C245155-BF92-4471-AC62-A87A47A31390}"/>
                </a:ext>
              </a:extLst>
            </p:cNvPr>
            <p:cNvSpPr txBox="1"/>
            <p:nvPr/>
          </p:nvSpPr>
          <p:spPr>
            <a:xfrm>
              <a:off x="943394" y="3688973"/>
              <a:ext cx="27174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rgbClr val="393939"/>
                  </a:solidFill>
                </a:rPr>
                <a:t>제목을 입력하세요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815D7E5-60ED-43DF-A965-981DE5CCE4E8}"/>
              </a:ext>
            </a:extLst>
          </p:cNvPr>
          <p:cNvSpPr txBox="1"/>
          <p:nvPr/>
        </p:nvSpPr>
        <p:spPr>
          <a:xfrm>
            <a:off x="4268921" y="4002117"/>
            <a:ext cx="50402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rgbClr val="393939"/>
                </a:solidFill>
                <a:latin typeface="Arial Nova Light" panose="020B0304020202020204" pitchFamily="34" charset="0"/>
              </a:rPr>
              <a:t>Lorem Ipsum is simply dummy text of the printing and typesetting industry.</a:t>
            </a:r>
            <a:endParaRPr lang="ko-KR" altLang="en-US" sz="1200" dirty="0">
              <a:solidFill>
                <a:srgbClr val="393939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878532-1B29-4755-8161-781DC10241C0}"/>
              </a:ext>
            </a:extLst>
          </p:cNvPr>
          <p:cNvSpPr txBox="1"/>
          <p:nvPr/>
        </p:nvSpPr>
        <p:spPr>
          <a:xfrm>
            <a:off x="4268920" y="5006121"/>
            <a:ext cx="50402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rgbClr val="393939"/>
                </a:solidFill>
                <a:latin typeface="Arial Nova Light" panose="020B0304020202020204" pitchFamily="34" charset="0"/>
              </a:rPr>
              <a:t>Lorem Ipsum is simply dummy text of the printing and typesetting industry.</a:t>
            </a:r>
            <a:endParaRPr lang="ko-KR" altLang="en-US" sz="1200" dirty="0">
              <a:solidFill>
                <a:srgbClr val="393939"/>
              </a:solidFill>
              <a:latin typeface="Arial Nova Light" panose="020B03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2AC1990-BFF3-4AA5-95DC-8A41214D61CA}"/>
              </a:ext>
            </a:extLst>
          </p:cNvPr>
          <p:cNvSpPr txBox="1"/>
          <p:nvPr/>
        </p:nvSpPr>
        <p:spPr>
          <a:xfrm>
            <a:off x="4268919" y="6010125"/>
            <a:ext cx="50402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rgbClr val="393939"/>
                </a:solidFill>
                <a:latin typeface="Arial Nova Light" panose="020B0304020202020204" pitchFamily="34" charset="0"/>
              </a:rPr>
              <a:t>Lorem Ipsum is simply dummy text of the printing and typesetting industry.</a:t>
            </a:r>
            <a:endParaRPr lang="ko-KR" altLang="en-US" sz="1200" dirty="0">
              <a:solidFill>
                <a:srgbClr val="393939"/>
              </a:solidFill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547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31F6F75-B221-4061-B962-758F7C3BEBF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74720" y="0"/>
            <a:ext cx="871728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FB742AF-8DE1-4801-BAAB-FF7C033D40F3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B29B74-5530-431A-9A1D-6C360E5E40A6}"/>
              </a:ext>
            </a:extLst>
          </p:cNvPr>
          <p:cNvSpPr txBox="1"/>
          <p:nvPr/>
        </p:nvSpPr>
        <p:spPr>
          <a:xfrm>
            <a:off x="1647264" y="3105834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6DC040-1911-4DE1-B7BA-8D50B20BC5F8}"/>
              </a:ext>
            </a:extLst>
          </p:cNvPr>
          <p:cNvSpPr txBox="1"/>
          <p:nvPr/>
        </p:nvSpPr>
        <p:spPr>
          <a:xfrm>
            <a:off x="904240" y="3121223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9C7568C-DA98-40CE-9115-1F19853EEDF6}"/>
              </a:ext>
            </a:extLst>
          </p:cNvPr>
          <p:cNvCxnSpPr>
            <a:cxnSpLocks/>
          </p:cNvCxnSpPr>
          <p:nvPr/>
        </p:nvCxnSpPr>
        <p:spPr>
          <a:xfrm>
            <a:off x="904240" y="282313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2A7BF85-EFF0-4169-9F33-5B30AFBB9A2A}"/>
              </a:ext>
            </a:extLst>
          </p:cNvPr>
          <p:cNvCxnSpPr>
            <a:cxnSpLocks/>
          </p:cNvCxnSpPr>
          <p:nvPr/>
        </p:nvCxnSpPr>
        <p:spPr>
          <a:xfrm>
            <a:off x="904240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72915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314E8D7-0C84-4A65-9B23-D1A13628D52B}"/>
              </a:ext>
            </a:extLst>
          </p:cNvPr>
          <p:cNvSpPr/>
          <p:nvPr/>
        </p:nvSpPr>
        <p:spPr>
          <a:xfrm>
            <a:off x="373710" y="1613802"/>
            <a:ext cx="3332480" cy="33324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6EE71FE-0A3F-4A25-852B-B62F5C0A9B7E}"/>
              </a:ext>
            </a:extLst>
          </p:cNvPr>
          <p:cNvSpPr/>
          <p:nvPr/>
        </p:nvSpPr>
        <p:spPr>
          <a:xfrm>
            <a:off x="4429760" y="1613802"/>
            <a:ext cx="3332480" cy="33324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FB67FCB-6C0A-43A6-9430-B53E5B0CBDF9}"/>
              </a:ext>
            </a:extLst>
          </p:cNvPr>
          <p:cNvSpPr/>
          <p:nvPr/>
        </p:nvSpPr>
        <p:spPr>
          <a:xfrm>
            <a:off x="8485810" y="1613802"/>
            <a:ext cx="3332480" cy="33324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382DD1D-3E61-43E3-B03A-EE67FED38C01}"/>
              </a:ext>
            </a:extLst>
          </p:cNvPr>
          <p:cNvGrpSpPr/>
          <p:nvPr/>
        </p:nvGrpSpPr>
        <p:grpSpPr>
          <a:xfrm>
            <a:off x="631683" y="5189424"/>
            <a:ext cx="2887651" cy="1243338"/>
            <a:chOff x="631683" y="5390664"/>
            <a:chExt cx="2887651" cy="124333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8F335AD-9242-4BFA-A736-00EAA5C720F9}"/>
                </a:ext>
              </a:extLst>
            </p:cNvPr>
            <p:cNvSpPr txBox="1"/>
            <p:nvPr/>
          </p:nvSpPr>
          <p:spPr>
            <a:xfrm>
              <a:off x="631683" y="5895338"/>
              <a:ext cx="2887651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400" spc="-150" dirty="0">
                  <a:solidFill>
                    <a:srgbClr val="393939"/>
                  </a:solidFill>
                </a:rPr>
                <a:t>봄이 아무 아스라히 한 추억과 묻힌 봅니다</a:t>
              </a:r>
              <a:r>
                <a:rPr lang="en-US" altLang="ko-KR" sz="1400" spc="-150" dirty="0">
                  <a:solidFill>
                    <a:srgbClr val="393939"/>
                  </a:solidFill>
                </a:rPr>
                <a:t>. </a:t>
              </a:r>
              <a:r>
                <a:rPr lang="ko-KR" altLang="en-US" sz="1400" spc="-150" dirty="0">
                  <a:solidFill>
                    <a:srgbClr val="393939"/>
                  </a:solidFill>
                </a:rPr>
                <a:t>이름자 별빛이 써 같이 별 시와 봅니다</a:t>
              </a:r>
              <a:r>
                <a:rPr lang="en-US" altLang="ko-KR" sz="1400" spc="-150" dirty="0">
                  <a:solidFill>
                    <a:srgbClr val="393939"/>
                  </a:solidFill>
                </a:rPr>
                <a:t>. </a:t>
              </a:r>
              <a:r>
                <a:rPr lang="ko-KR" altLang="en-US" sz="1400" spc="-150" dirty="0">
                  <a:solidFill>
                    <a:srgbClr val="393939"/>
                  </a:solidFill>
                </a:rPr>
                <a:t>이름자 된 </a:t>
              </a:r>
              <a:r>
                <a:rPr lang="ko-KR" altLang="en-US" sz="1400" spc="-150" dirty="0" err="1">
                  <a:solidFill>
                    <a:srgbClr val="393939"/>
                  </a:solidFill>
                </a:rPr>
                <a:t>릴케</a:t>
              </a:r>
              <a:r>
                <a:rPr lang="ko-KR" altLang="en-US" sz="1400" spc="-150" dirty="0">
                  <a:solidFill>
                    <a:srgbClr val="393939"/>
                  </a:solidFill>
                </a:rPr>
                <a:t> 내일 써 별 책상을 있습니다</a:t>
              </a:r>
              <a:r>
                <a:rPr lang="en-US" altLang="ko-KR" sz="1400" spc="-150" dirty="0">
                  <a:solidFill>
                    <a:srgbClr val="393939"/>
                  </a:solidFill>
                </a:rPr>
                <a:t>. </a:t>
              </a:r>
              <a:endParaRPr lang="ko-KR" altLang="en-US" sz="1400" spc="-150" dirty="0">
                <a:solidFill>
                  <a:srgbClr val="393939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6B71A00-85F1-4713-9F2D-29E0732C8014}"/>
                </a:ext>
              </a:extLst>
            </p:cNvPr>
            <p:cNvSpPr txBox="1"/>
            <p:nvPr/>
          </p:nvSpPr>
          <p:spPr>
            <a:xfrm>
              <a:off x="994124" y="5390664"/>
              <a:ext cx="21627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spc="-150" dirty="0">
                  <a:solidFill>
                    <a:srgbClr val="393939"/>
                  </a:solidFill>
                  <a:latin typeface="+mj-ea"/>
                  <a:ea typeface="+mj-ea"/>
                </a:rPr>
                <a:t>소제목을 입력하세요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5EA9CF4-4B02-4D79-9686-A8B683FEB8DB}"/>
              </a:ext>
            </a:extLst>
          </p:cNvPr>
          <p:cNvGrpSpPr/>
          <p:nvPr/>
        </p:nvGrpSpPr>
        <p:grpSpPr>
          <a:xfrm>
            <a:off x="4652174" y="5189424"/>
            <a:ext cx="2887651" cy="1243338"/>
            <a:chOff x="631683" y="5390664"/>
            <a:chExt cx="2887651" cy="1243338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3EEFA88-3BDB-4986-A4E8-1D056235E726}"/>
                </a:ext>
              </a:extLst>
            </p:cNvPr>
            <p:cNvSpPr txBox="1"/>
            <p:nvPr/>
          </p:nvSpPr>
          <p:spPr>
            <a:xfrm>
              <a:off x="631683" y="5895338"/>
              <a:ext cx="2887651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400" spc="-150" dirty="0">
                  <a:solidFill>
                    <a:srgbClr val="393939"/>
                  </a:solidFill>
                </a:rPr>
                <a:t>봄이 아무 아스라히 한 추억과 묻힌 봅니다</a:t>
              </a:r>
              <a:r>
                <a:rPr lang="en-US" altLang="ko-KR" sz="1400" spc="-150" dirty="0">
                  <a:solidFill>
                    <a:srgbClr val="393939"/>
                  </a:solidFill>
                </a:rPr>
                <a:t>. </a:t>
              </a:r>
              <a:r>
                <a:rPr lang="ko-KR" altLang="en-US" sz="1400" spc="-150" dirty="0">
                  <a:solidFill>
                    <a:srgbClr val="393939"/>
                  </a:solidFill>
                </a:rPr>
                <a:t>이름자 별빛이 써 같이 별 시와 봅니다</a:t>
              </a:r>
              <a:r>
                <a:rPr lang="en-US" altLang="ko-KR" sz="1400" spc="-150" dirty="0">
                  <a:solidFill>
                    <a:srgbClr val="393939"/>
                  </a:solidFill>
                </a:rPr>
                <a:t>. </a:t>
              </a:r>
              <a:r>
                <a:rPr lang="ko-KR" altLang="en-US" sz="1400" spc="-150" dirty="0">
                  <a:solidFill>
                    <a:srgbClr val="393939"/>
                  </a:solidFill>
                </a:rPr>
                <a:t>이름자 된 </a:t>
              </a:r>
              <a:r>
                <a:rPr lang="ko-KR" altLang="en-US" sz="1400" spc="-150" dirty="0" err="1">
                  <a:solidFill>
                    <a:srgbClr val="393939"/>
                  </a:solidFill>
                </a:rPr>
                <a:t>릴케</a:t>
              </a:r>
              <a:r>
                <a:rPr lang="ko-KR" altLang="en-US" sz="1400" spc="-150" dirty="0">
                  <a:solidFill>
                    <a:srgbClr val="393939"/>
                  </a:solidFill>
                </a:rPr>
                <a:t> 내일 써 별 책상을 있습니다</a:t>
              </a:r>
              <a:r>
                <a:rPr lang="en-US" altLang="ko-KR" sz="1400" spc="-150" dirty="0">
                  <a:solidFill>
                    <a:srgbClr val="393939"/>
                  </a:solidFill>
                </a:rPr>
                <a:t>. </a:t>
              </a:r>
              <a:endParaRPr lang="ko-KR" altLang="en-US" sz="1400" spc="-150" dirty="0">
                <a:solidFill>
                  <a:srgbClr val="393939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94904B-FC61-4D90-BA0A-83761D16208E}"/>
                </a:ext>
              </a:extLst>
            </p:cNvPr>
            <p:cNvSpPr txBox="1"/>
            <p:nvPr/>
          </p:nvSpPr>
          <p:spPr>
            <a:xfrm>
              <a:off x="994124" y="5390664"/>
              <a:ext cx="21627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spc="-150" dirty="0">
                  <a:solidFill>
                    <a:srgbClr val="393939"/>
                  </a:solidFill>
                  <a:latin typeface="+mj-ea"/>
                  <a:ea typeface="+mj-ea"/>
                </a:rPr>
                <a:t>소제목을 입력하세요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FD953C9B-2611-4FE6-8766-B55AD80C0402}"/>
              </a:ext>
            </a:extLst>
          </p:cNvPr>
          <p:cNvGrpSpPr/>
          <p:nvPr/>
        </p:nvGrpSpPr>
        <p:grpSpPr>
          <a:xfrm>
            <a:off x="8672665" y="5189424"/>
            <a:ext cx="2887651" cy="1243338"/>
            <a:chOff x="631683" y="5390664"/>
            <a:chExt cx="2887651" cy="1243338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9E4B137-9F3C-4A3B-863C-2DA04F463D9A}"/>
                </a:ext>
              </a:extLst>
            </p:cNvPr>
            <p:cNvSpPr txBox="1"/>
            <p:nvPr/>
          </p:nvSpPr>
          <p:spPr>
            <a:xfrm>
              <a:off x="631683" y="5895338"/>
              <a:ext cx="2887651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400" spc="-150" dirty="0">
                  <a:solidFill>
                    <a:srgbClr val="393939"/>
                  </a:solidFill>
                </a:rPr>
                <a:t>봄이 아무 아스라히 한 추억과 묻힌 봅니다</a:t>
              </a:r>
              <a:r>
                <a:rPr lang="en-US" altLang="ko-KR" sz="1400" spc="-150" dirty="0">
                  <a:solidFill>
                    <a:srgbClr val="393939"/>
                  </a:solidFill>
                </a:rPr>
                <a:t>. </a:t>
              </a:r>
              <a:r>
                <a:rPr lang="ko-KR" altLang="en-US" sz="1400" spc="-150" dirty="0">
                  <a:solidFill>
                    <a:srgbClr val="393939"/>
                  </a:solidFill>
                </a:rPr>
                <a:t>이름자 별빛이 써 같이 별 시와 봅니다</a:t>
              </a:r>
              <a:r>
                <a:rPr lang="en-US" altLang="ko-KR" sz="1400" spc="-150" dirty="0">
                  <a:solidFill>
                    <a:srgbClr val="393939"/>
                  </a:solidFill>
                </a:rPr>
                <a:t>. </a:t>
              </a:r>
              <a:r>
                <a:rPr lang="ko-KR" altLang="en-US" sz="1400" spc="-150" dirty="0">
                  <a:solidFill>
                    <a:srgbClr val="393939"/>
                  </a:solidFill>
                </a:rPr>
                <a:t>이름자 된 </a:t>
              </a:r>
              <a:r>
                <a:rPr lang="ko-KR" altLang="en-US" sz="1400" spc="-150" dirty="0" err="1">
                  <a:solidFill>
                    <a:srgbClr val="393939"/>
                  </a:solidFill>
                </a:rPr>
                <a:t>릴케</a:t>
              </a:r>
              <a:r>
                <a:rPr lang="ko-KR" altLang="en-US" sz="1400" spc="-150" dirty="0">
                  <a:solidFill>
                    <a:srgbClr val="393939"/>
                  </a:solidFill>
                </a:rPr>
                <a:t> 내일 써 별 책상을 있습니다</a:t>
              </a:r>
              <a:r>
                <a:rPr lang="en-US" altLang="ko-KR" sz="1400" spc="-150" dirty="0">
                  <a:solidFill>
                    <a:srgbClr val="393939"/>
                  </a:solidFill>
                </a:rPr>
                <a:t>. </a:t>
              </a:r>
              <a:endParaRPr lang="ko-KR" altLang="en-US" sz="1400" spc="-150" dirty="0">
                <a:solidFill>
                  <a:srgbClr val="393939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54D8DDC-AAEE-433E-AB6D-A55B54CF21F5}"/>
                </a:ext>
              </a:extLst>
            </p:cNvPr>
            <p:cNvSpPr txBox="1"/>
            <p:nvPr/>
          </p:nvSpPr>
          <p:spPr>
            <a:xfrm>
              <a:off x="994124" y="5390664"/>
              <a:ext cx="21627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spc="-150" dirty="0">
                  <a:solidFill>
                    <a:srgbClr val="393939"/>
                  </a:solidFill>
                  <a:latin typeface="+mj-ea"/>
                  <a:ea typeface="+mj-ea"/>
                </a:rPr>
                <a:t>소제목을 입력하세요</a:t>
              </a:r>
            </a:p>
          </p:txBody>
        </p:sp>
      </p:grpSp>
      <p:pic>
        <p:nvPicPr>
          <p:cNvPr id="31" name="그래픽 30" descr="전자 상거래">
            <a:extLst>
              <a:ext uri="{FF2B5EF4-FFF2-40B4-BE49-F238E27FC236}">
                <a16:creationId xmlns:a16="http://schemas.microsoft.com/office/drawing/2014/main" id="{AA618D75-45A7-41B9-867D-27DE5022B6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2709" y="2358467"/>
            <a:ext cx="1974482" cy="1974482"/>
          </a:xfrm>
          <a:prstGeom prst="rect">
            <a:avLst/>
          </a:prstGeom>
        </p:spPr>
      </p:pic>
      <p:pic>
        <p:nvPicPr>
          <p:cNvPr id="33" name="그래픽 32" descr="자물쇠">
            <a:extLst>
              <a:ext uri="{FF2B5EF4-FFF2-40B4-BE49-F238E27FC236}">
                <a16:creationId xmlns:a16="http://schemas.microsoft.com/office/drawing/2014/main" id="{B1C923E4-48BC-49E6-99AA-A6344904F2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08759" y="2292801"/>
            <a:ext cx="1974482" cy="1974482"/>
          </a:xfrm>
          <a:prstGeom prst="rect">
            <a:avLst/>
          </a:prstGeom>
        </p:spPr>
      </p:pic>
      <p:pic>
        <p:nvPicPr>
          <p:cNvPr id="35" name="그래픽 34" descr="방패 선택 표시">
            <a:extLst>
              <a:ext uri="{FF2B5EF4-FFF2-40B4-BE49-F238E27FC236}">
                <a16:creationId xmlns:a16="http://schemas.microsoft.com/office/drawing/2014/main" id="{CFECA9C8-8387-4473-8ABF-9CC6339481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164809" y="2358467"/>
            <a:ext cx="1974482" cy="197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1717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940A4140-46C4-4B11-8F9B-A427C857D3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4095695"/>
              </p:ext>
            </p:extLst>
          </p:nvPr>
        </p:nvGraphicFramePr>
        <p:xfrm>
          <a:off x="457200" y="1614596"/>
          <a:ext cx="11277600" cy="456730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55520">
                  <a:extLst>
                    <a:ext uri="{9D8B030D-6E8A-4147-A177-3AD203B41FA5}">
                      <a16:colId xmlns:a16="http://schemas.microsoft.com/office/drawing/2014/main" val="2748037351"/>
                    </a:ext>
                  </a:extLst>
                </a:gridCol>
                <a:gridCol w="2255520">
                  <a:extLst>
                    <a:ext uri="{9D8B030D-6E8A-4147-A177-3AD203B41FA5}">
                      <a16:colId xmlns:a16="http://schemas.microsoft.com/office/drawing/2014/main" val="820828031"/>
                    </a:ext>
                  </a:extLst>
                </a:gridCol>
                <a:gridCol w="2255520">
                  <a:extLst>
                    <a:ext uri="{9D8B030D-6E8A-4147-A177-3AD203B41FA5}">
                      <a16:colId xmlns:a16="http://schemas.microsoft.com/office/drawing/2014/main" val="1899111826"/>
                    </a:ext>
                  </a:extLst>
                </a:gridCol>
                <a:gridCol w="2255520">
                  <a:extLst>
                    <a:ext uri="{9D8B030D-6E8A-4147-A177-3AD203B41FA5}">
                      <a16:colId xmlns:a16="http://schemas.microsoft.com/office/drawing/2014/main" val="119677300"/>
                    </a:ext>
                  </a:extLst>
                </a:gridCol>
                <a:gridCol w="2255520">
                  <a:extLst>
                    <a:ext uri="{9D8B030D-6E8A-4147-A177-3AD203B41FA5}">
                      <a16:colId xmlns:a16="http://schemas.microsoft.com/office/drawing/2014/main" val="1382983538"/>
                    </a:ext>
                  </a:extLst>
                </a:gridCol>
              </a:tblGrid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1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2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3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4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5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703200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200448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358619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강조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내용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입력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입력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입력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100695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396960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2894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10890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A63C56D-44BF-4D21-99C0-A92F8AE7EA9B}"/>
              </a:ext>
            </a:extLst>
          </p:cNvPr>
          <p:cNvGrpSpPr/>
          <p:nvPr/>
        </p:nvGrpSpPr>
        <p:grpSpPr>
          <a:xfrm>
            <a:off x="1080220" y="5541147"/>
            <a:ext cx="2038350" cy="629083"/>
            <a:chOff x="2028825" y="5485953"/>
            <a:chExt cx="2038350" cy="629083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B26C93B2-28CD-450E-926E-80DE67A2B29A}"/>
                </a:ext>
              </a:extLst>
            </p:cNvPr>
            <p:cNvCxnSpPr/>
            <p:nvPr/>
          </p:nvCxnSpPr>
          <p:spPr>
            <a:xfrm>
              <a:off x="2028825" y="5485953"/>
              <a:ext cx="20383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C4EDC6A-0FB7-4BD8-8BA0-9A3CA0735EA1}"/>
                </a:ext>
              </a:extLst>
            </p:cNvPr>
            <p:cNvSpPr txBox="1"/>
            <p:nvPr/>
          </p:nvSpPr>
          <p:spPr>
            <a:xfrm>
              <a:off x="2248742" y="5562125"/>
              <a:ext cx="1598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latin typeface="Arial" panose="020B0604020202020204" pitchFamily="34" charset="0"/>
                  <a:cs typeface="Arial" panose="020B0604020202020204" pitchFamily="34" charset="0"/>
                </a:rPr>
                <a:t>PowerPoint, 2017</a:t>
              </a:r>
              <a:endParaRPr lang="ko-KR" alt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F493FFD-AB5F-4DF3-B0E5-31DC25C25869}"/>
                </a:ext>
              </a:extLst>
            </p:cNvPr>
            <p:cNvSpPr txBox="1"/>
            <p:nvPr/>
          </p:nvSpPr>
          <p:spPr>
            <a:xfrm>
              <a:off x="2599384" y="5853426"/>
              <a:ext cx="98616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latin typeface="Arial" panose="020B0604020202020204" pitchFamily="34" charset="0"/>
                  <a:cs typeface="Arial" panose="020B0604020202020204" pitchFamily="34" charset="0"/>
                </a:rPr>
                <a:t>Saebyeol Yu</a:t>
              </a:r>
              <a:endParaRPr lang="ko-KR" altLang="en-US" sz="11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34042EA-EEC1-46AB-A174-BD6A75CE1C41}"/>
              </a:ext>
            </a:extLst>
          </p:cNvPr>
          <p:cNvGrpSpPr/>
          <p:nvPr/>
        </p:nvGrpSpPr>
        <p:grpSpPr>
          <a:xfrm>
            <a:off x="3744623" y="5541147"/>
            <a:ext cx="2038350" cy="629083"/>
            <a:chOff x="2028825" y="5485953"/>
            <a:chExt cx="2038350" cy="629083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815EFD1B-6F2A-4F7F-AC39-6ECBEEE2C1CD}"/>
                </a:ext>
              </a:extLst>
            </p:cNvPr>
            <p:cNvCxnSpPr/>
            <p:nvPr/>
          </p:nvCxnSpPr>
          <p:spPr>
            <a:xfrm>
              <a:off x="2028825" y="5485953"/>
              <a:ext cx="20383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F95D167-5E12-43D8-9C3C-007D498E5384}"/>
                </a:ext>
              </a:extLst>
            </p:cNvPr>
            <p:cNvSpPr txBox="1"/>
            <p:nvPr/>
          </p:nvSpPr>
          <p:spPr>
            <a:xfrm>
              <a:off x="2248743" y="5581204"/>
              <a:ext cx="1598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latin typeface="Arial" panose="020B0604020202020204" pitchFamily="34" charset="0"/>
                  <a:cs typeface="Arial" panose="020B0604020202020204" pitchFamily="34" charset="0"/>
                </a:rPr>
                <a:t>PowerPoint, 2018</a:t>
              </a:r>
              <a:endParaRPr lang="ko-KR" alt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3A28911-F4B6-41C3-9E12-2D92D41EC68A}"/>
                </a:ext>
              </a:extLst>
            </p:cNvPr>
            <p:cNvSpPr txBox="1"/>
            <p:nvPr/>
          </p:nvSpPr>
          <p:spPr>
            <a:xfrm>
              <a:off x="2599384" y="5853426"/>
              <a:ext cx="98616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latin typeface="Arial" panose="020B0604020202020204" pitchFamily="34" charset="0"/>
                  <a:cs typeface="Arial" panose="020B0604020202020204" pitchFamily="34" charset="0"/>
                </a:rPr>
                <a:t>Saebyeol Yu</a:t>
              </a:r>
              <a:endParaRPr lang="ko-KR" altLang="en-US" sz="11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547FCB8-5648-4539-9ADE-5546ABE5ADD5}"/>
              </a:ext>
            </a:extLst>
          </p:cNvPr>
          <p:cNvGrpSpPr/>
          <p:nvPr/>
        </p:nvGrpSpPr>
        <p:grpSpPr>
          <a:xfrm>
            <a:off x="6409026" y="5541147"/>
            <a:ext cx="2038350" cy="629083"/>
            <a:chOff x="2028825" y="5485953"/>
            <a:chExt cx="2038350" cy="629083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6B9EB5B3-D70E-43D4-AFC6-8BF37F008866}"/>
                </a:ext>
              </a:extLst>
            </p:cNvPr>
            <p:cNvCxnSpPr/>
            <p:nvPr/>
          </p:nvCxnSpPr>
          <p:spPr>
            <a:xfrm>
              <a:off x="2028825" y="5485953"/>
              <a:ext cx="20383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7FA88A2-EC37-4EBE-A526-0B8FFA3286D8}"/>
                </a:ext>
              </a:extLst>
            </p:cNvPr>
            <p:cNvSpPr txBox="1"/>
            <p:nvPr/>
          </p:nvSpPr>
          <p:spPr>
            <a:xfrm>
              <a:off x="2248743" y="5581204"/>
              <a:ext cx="1598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latin typeface="Arial" panose="020B0604020202020204" pitchFamily="34" charset="0"/>
                  <a:cs typeface="Arial" panose="020B0604020202020204" pitchFamily="34" charset="0"/>
                </a:rPr>
                <a:t>PowerPoint, 2019</a:t>
              </a:r>
              <a:endParaRPr lang="ko-KR" alt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4EAC466-B539-41B7-B7D7-0A51F52DF5D1}"/>
                </a:ext>
              </a:extLst>
            </p:cNvPr>
            <p:cNvSpPr txBox="1"/>
            <p:nvPr/>
          </p:nvSpPr>
          <p:spPr>
            <a:xfrm>
              <a:off x="2599384" y="5853426"/>
              <a:ext cx="98616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latin typeface="Arial" panose="020B0604020202020204" pitchFamily="34" charset="0"/>
                  <a:cs typeface="Arial" panose="020B0604020202020204" pitchFamily="34" charset="0"/>
                </a:rPr>
                <a:t>Saebyeol Yu</a:t>
              </a:r>
              <a:endParaRPr lang="ko-KR" altLang="en-US" sz="11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87EF1122-4309-412E-8DC9-B54B8EE7343A}"/>
              </a:ext>
            </a:extLst>
          </p:cNvPr>
          <p:cNvGrpSpPr/>
          <p:nvPr/>
        </p:nvGrpSpPr>
        <p:grpSpPr>
          <a:xfrm>
            <a:off x="9073429" y="5541147"/>
            <a:ext cx="2038350" cy="629083"/>
            <a:chOff x="2028825" y="5485953"/>
            <a:chExt cx="2038350" cy="629083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6F9363E6-0CAE-46B2-8B42-8178026D58BB}"/>
                </a:ext>
              </a:extLst>
            </p:cNvPr>
            <p:cNvCxnSpPr/>
            <p:nvPr/>
          </p:nvCxnSpPr>
          <p:spPr>
            <a:xfrm>
              <a:off x="2028825" y="5485953"/>
              <a:ext cx="20383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4C8DB32-D1FA-4DBD-8D29-24A7BB03C775}"/>
                </a:ext>
              </a:extLst>
            </p:cNvPr>
            <p:cNvSpPr txBox="1"/>
            <p:nvPr/>
          </p:nvSpPr>
          <p:spPr>
            <a:xfrm>
              <a:off x="2248743" y="5581204"/>
              <a:ext cx="1598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latin typeface="Arial" panose="020B0604020202020204" pitchFamily="34" charset="0"/>
                  <a:cs typeface="Arial" panose="020B0604020202020204" pitchFamily="34" charset="0"/>
                </a:rPr>
                <a:t>PowerPoint, 2020</a:t>
              </a:r>
              <a:endParaRPr lang="ko-KR" alt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9928FA3-0F17-416B-AC6A-EBD6FF94D3E1}"/>
                </a:ext>
              </a:extLst>
            </p:cNvPr>
            <p:cNvSpPr txBox="1"/>
            <p:nvPr/>
          </p:nvSpPr>
          <p:spPr>
            <a:xfrm>
              <a:off x="2599384" y="5853426"/>
              <a:ext cx="98616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dirty="0">
                  <a:latin typeface="Arial" panose="020B0604020202020204" pitchFamily="34" charset="0"/>
                  <a:cs typeface="Arial" panose="020B0604020202020204" pitchFamily="34" charset="0"/>
                </a:rPr>
                <a:t>Saebyeol Yu</a:t>
              </a:r>
              <a:endParaRPr lang="ko-KR" altLang="en-US" sz="11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3A7100B8-8C44-4182-BB3F-F98A768C7E16}"/>
              </a:ext>
            </a:extLst>
          </p:cNvPr>
          <p:cNvSpPr txBox="1"/>
          <p:nvPr/>
        </p:nvSpPr>
        <p:spPr>
          <a:xfrm flipH="1">
            <a:off x="923787" y="1591853"/>
            <a:ext cx="24880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001</a:t>
            </a:r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9C1C11-0397-4105-84F7-A55C1901835A}"/>
              </a:ext>
            </a:extLst>
          </p:cNvPr>
          <p:cNvSpPr txBox="1"/>
          <p:nvPr/>
        </p:nvSpPr>
        <p:spPr>
          <a:xfrm flipH="1">
            <a:off x="3539839" y="1591853"/>
            <a:ext cx="81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002</a:t>
            </a:r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C0C3CA-3232-4C91-8F8E-5636A51CC28A}"/>
              </a:ext>
            </a:extLst>
          </p:cNvPr>
          <p:cNvSpPr txBox="1"/>
          <p:nvPr/>
        </p:nvSpPr>
        <p:spPr>
          <a:xfrm flipH="1">
            <a:off x="6155891" y="1591853"/>
            <a:ext cx="81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003</a:t>
            </a:r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016CAD-9960-4710-8E82-C72E2003B406}"/>
              </a:ext>
            </a:extLst>
          </p:cNvPr>
          <p:cNvSpPr txBox="1"/>
          <p:nvPr/>
        </p:nvSpPr>
        <p:spPr>
          <a:xfrm flipH="1">
            <a:off x="8771943" y="1591853"/>
            <a:ext cx="81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Arial" panose="020B0604020202020204" pitchFamily="34" charset="0"/>
                <a:cs typeface="Arial" panose="020B0604020202020204" pitchFamily="34" charset="0"/>
              </a:rPr>
              <a:t>004</a:t>
            </a:r>
            <a:endParaRPr lang="ko-KR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B654C19-A88D-4260-A0B6-7D701D3722FB}"/>
              </a:ext>
            </a:extLst>
          </p:cNvPr>
          <p:cNvSpPr/>
          <p:nvPr/>
        </p:nvSpPr>
        <p:spPr>
          <a:xfrm>
            <a:off x="839881" y="2005321"/>
            <a:ext cx="2519028" cy="33587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545E26C-547B-4515-933F-7DC40CC7672A}"/>
              </a:ext>
            </a:extLst>
          </p:cNvPr>
          <p:cNvSpPr/>
          <p:nvPr/>
        </p:nvSpPr>
        <p:spPr>
          <a:xfrm>
            <a:off x="3504284" y="2005321"/>
            <a:ext cx="2519028" cy="33587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4C5DABC-6DB6-478C-AE19-1CFA204533A6}"/>
              </a:ext>
            </a:extLst>
          </p:cNvPr>
          <p:cNvSpPr/>
          <p:nvPr/>
        </p:nvSpPr>
        <p:spPr>
          <a:xfrm>
            <a:off x="6168687" y="2005321"/>
            <a:ext cx="2519028" cy="335870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9E883B9-0077-4FD1-9A92-BDC2C9D7720E}"/>
              </a:ext>
            </a:extLst>
          </p:cNvPr>
          <p:cNvSpPr/>
          <p:nvPr/>
        </p:nvSpPr>
        <p:spPr>
          <a:xfrm>
            <a:off x="8833090" y="2005321"/>
            <a:ext cx="2519028" cy="33587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17710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제목을 입력하세요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46073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latin typeface="Arial Nova Light" panose="020B0304020202020204" pitchFamily="34" charset="0"/>
              </a:rPr>
              <a:t>Lorem Ipsum is simply dummy text of the printing and typesetting industry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D9750606-1D89-4C34-A9AB-8299E544D955}"/>
              </a:ext>
            </a:extLst>
          </p:cNvPr>
          <p:cNvGrpSpPr/>
          <p:nvPr/>
        </p:nvGrpSpPr>
        <p:grpSpPr>
          <a:xfrm>
            <a:off x="749034" y="2006054"/>
            <a:ext cx="10693932" cy="4423904"/>
            <a:chOff x="867266" y="1833334"/>
            <a:chExt cx="10693932" cy="4423904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84F98EF-9EE9-4089-90AE-839B328B2B4F}"/>
                </a:ext>
              </a:extLst>
            </p:cNvPr>
            <p:cNvSpPr/>
            <p:nvPr/>
          </p:nvSpPr>
          <p:spPr>
            <a:xfrm>
              <a:off x="875103" y="1833334"/>
              <a:ext cx="5292000" cy="2160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AC8F4E8-0871-4ECC-9B39-5D08742E1A1F}"/>
                </a:ext>
              </a:extLst>
            </p:cNvPr>
            <p:cNvSpPr/>
            <p:nvPr/>
          </p:nvSpPr>
          <p:spPr>
            <a:xfrm>
              <a:off x="6269198" y="1833334"/>
              <a:ext cx="5292000" cy="216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0D48896A-8D1E-4371-B4BF-5446DD9A3F3C}"/>
                </a:ext>
              </a:extLst>
            </p:cNvPr>
            <p:cNvSpPr/>
            <p:nvPr/>
          </p:nvSpPr>
          <p:spPr>
            <a:xfrm>
              <a:off x="867266" y="4097238"/>
              <a:ext cx="5292000" cy="216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EC4AD49-1006-4BDA-8308-99F46C8B22F5}"/>
                </a:ext>
              </a:extLst>
            </p:cNvPr>
            <p:cNvSpPr/>
            <p:nvPr/>
          </p:nvSpPr>
          <p:spPr>
            <a:xfrm>
              <a:off x="6269198" y="4097238"/>
              <a:ext cx="5292000" cy="2160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C008B03C-DDF9-4272-B672-0457BF0EDB7C}"/>
                </a:ext>
              </a:extLst>
            </p:cNvPr>
            <p:cNvGrpSpPr/>
            <p:nvPr/>
          </p:nvGrpSpPr>
          <p:grpSpPr>
            <a:xfrm>
              <a:off x="5039339" y="2864298"/>
              <a:ext cx="2328649" cy="2328649"/>
              <a:chOff x="5039339" y="2864298"/>
              <a:chExt cx="2328649" cy="2328649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AA7D6DF9-47AF-4543-8168-1EFBB283B875}"/>
                  </a:ext>
                </a:extLst>
              </p:cNvPr>
              <p:cNvSpPr/>
              <p:nvPr/>
            </p:nvSpPr>
            <p:spPr>
              <a:xfrm>
                <a:off x="5039339" y="2864298"/>
                <a:ext cx="2328649" cy="2328649"/>
              </a:xfrm>
              <a:prstGeom prst="diamond">
                <a:avLst/>
              </a:prstGeom>
              <a:solidFill>
                <a:schemeClr val="accent6">
                  <a:alpha val="7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21F127A-59DA-44CD-8865-9EDDC08EE1E1}"/>
                  </a:ext>
                </a:extLst>
              </p:cNvPr>
              <p:cNvSpPr txBox="1"/>
              <p:nvPr/>
            </p:nvSpPr>
            <p:spPr>
              <a:xfrm>
                <a:off x="5561853" y="3361066"/>
                <a:ext cx="448123" cy="5869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S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60C5932-7F6B-4D39-B32B-EBD2F611A19E}"/>
                  </a:ext>
                </a:extLst>
              </p:cNvPr>
              <p:cNvSpPr txBox="1"/>
              <p:nvPr/>
            </p:nvSpPr>
            <p:spPr>
              <a:xfrm>
                <a:off x="6339521" y="3361066"/>
                <a:ext cx="448123" cy="5869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W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93091FA-2614-4DFE-A4B2-8BF951AAB535}"/>
                  </a:ext>
                </a:extLst>
              </p:cNvPr>
              <p:cNvSpPr txBox="1"/>
              <p:nvPr/>
            </p:nvSpPr>
            <p:spPr>
              <a:xfrm>
                <a:off x="5561853" y="4206068"/>
                <a:ext cx="448123" cy="5869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O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3699C4B-4B07-4A0A-9ABE-73B29CB2AA46}"/>
                  </a:ext>
                </a:extLst>
              </p:cNvPr>
              <p:cNvSpPr txBox="1"/>
              <p:nvPr/>
            </p:nvSpPr>
            <p:spPr>
              <a:xfrm>
                <a:off x="6382262" y="4206068"/>
                <a:ext cx="448123" cy="5869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chemeClr val="bg1"/>
                    </a:solidFill>
                  </a:rPr>
                  <a:t>T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E463F401-8213-44C8-B2EB-A549C7E38BEB}"/>
              </a:ext>
            </a:extLst>
          </p:cNvPr>
          <p:cNvSpPr txBox="1"/>
          <p:nvPr/>
        </p:nvSpPr>
        <p:spPr>
          <a:xfrm>
            <a:off x="339536" y="1264666"/>
            <a:ext cx="24016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16BB9239-49E1-4522-BB24-0C09E4D4771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11199C9-218E-49C9-8441-839AA7ED46EF}"/>
              </a:ext>
            </a:extLst>
          </p:cNvPr>
          <p:cNvSpPr txBox="1"/>
          <p:nvPr/>
        </p:nvSpPr>
        <p:spPr>
          <a:xfrm>
            <a:off x="1312409" y="2188364"/>
            <a:ext cx="2037737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609BBFB-FF4B-4C8C-95E0-A9087F31767C}"/>
              </a:ext>
            </a:extLst>
          </p:cNvPr>
          <p:cNvSpPr txBox="1"/>
          <p:nvPr/>
        </p:nvSpPr>
        <p:spPr>
          <a:xfrm>
            <a:off x="8806285" y="2188364"/>
            <a:ext cx="2037737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BD8CD26-DF38-43C7-89D6-6D8B0B986ACB}"/>
              </a:ext>
            </a:extLst>
          </p:cNvPr>
          <p:cNvSpPr txBox="1"/>
          <p:nvPr/>
        </p:nvSpPr>
        <p:spPr>
          <a:xfrm>
            <a:off x="1312409" y="4493255"/>
            <a:ext cx="2037737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DD75952-B152-48BC-9F8C-85AAE90CBDBA}"/>
              </a:ext>
            </a:extLst>
          </p:cNvPr>
          <p:cNvSpPr txBox="1"/>
          <p:nvPr/>
        </p:nvSpPr>
        <p:spPr>
          <a:xfrm>
            <a:off x="8806285" y="4493255"/>
            <a:ext cx="2037737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rgbClr val="393939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rgbClr val="393939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rgbClr val="393939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rgbClr val="393939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rgbClr val="393939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rgbClr val="393939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rgbClr val="393939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rgbClr val="393939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948058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511C118-2587-4BAC-976C-6A87808DBFB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46DA07A7-BB3A-4E3B-A1CB-FB1C25235A7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BF62D9-57AD-412C-8AB6-2475BE22224D}"/>
              </a:ext>
            </a:extLst>
          </p:cNvPr>
          <p:cNvSpPr txBox="1"/>
          <p:nvPr/>
        </p:nvSpPr>
        <p:spPr>
          <a:xfrm>
            <a:off x="467360" y="2468880"/>
            <a:ext cx="25442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질문을 입력하세요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CE221B-5538-4DAA-86B0-73E5CAF4E698}"/>
              </a:ext>
            </a:extLst>
          </p:cNvPr>
          <p:cNvSpPr txBox="1"/>
          <p:nvPr/>
        </p:nvSpPr>
        <p:spPr>
          <a:xfrm>
            <a:off x="395516" y="323464"/>
            <a:ext cx="205376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800" b="1" dirty="0">
                <a:solidFill>
                  <a:schemeClr val="bg1"/>
                </a:solidFill>
              </a:rPr>
              <a:t>Q.</a:t>
            </a:r>
            <a:endParaRPr lang="ko-KR" altLang="en-US" sz="13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21716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20009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3252"/>
      </a:accent1>
      <a:accent2>
        <a:srgbClr val="005289"/>
      </a:accent2>
      <a:accent3>
        <a:srgbClr val="007095"/>
      </a:accent3>
      <a:accent4>
        <a:srgbClr val="BCDEE3"/>
      </a:accent4>
      <a:accent5>
        <a:srgbClr val="418A9D"/>
      </a:accent5>
      <a:accent6>
        <a:srgbClr val="AEAFA9"/>
      </a:accent6>
      <a:hlink>
        <a:srgbClr val="393939"/>
      </a:hlink>
      <a:folHlink>
        <a:srgbClr val="393939"/>
      </a:folHlink>
    </a:clrScheme>
    <a:fontScheme name="나눔스퀘어 Light">
      <a:majorFont>
        <a:latin typeface="나눔스퀘어 ExtraBold"/>
        <a:ea typeface="나눔스퀘어 ExtraBold"/>
        <a:cs typeface=""/>
      </a:majorFont>
      <a:minorFont>
        <a:latin typeface="나눔스퀘어 Light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1344</Words>
  <Application>Microsoft Office PowerPoint</Application>
  <PresentationFormat>와이드스크린</PresentationFormat>
  <Paragraphs>283</Paragraphs>
  <Slides>29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6" baseType="lpstr">
      <vt:lpstr>나눔스퀘어 ExtraBold</vt:lpstr>
      <vt:lpstr>나눔스퀘어 Light</vt:lpstr>
      <vt:lpstr>새굴림</vt:lpstr>
      <vt:lpstr>Arial</vt:lpstr>
      <vt:lpstr>Arial Nova Light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Yu Saebyeol</cp:lastModifiedBy>
  <cp:revision>14</cp:revision>
  <dcterms:created xsi:type="dcterms:W3CDTF">2020-09-07T02:34:06Z</dcterms:created>
  <dcterms:modified xsi:type="dcterms:W3CDTF">2020-09-07T06:07:32Z</dcterms:modified>
</cp:coreProperties>
</file>

<file path=docProps/thumbnail.jpeg>
</file>